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92" r:id="rId3"/>
    <p:sldId id="360" r:id="rId4"/>
    <p:sldId id="368" r:id="rId5"/>
    <p:sldId id="367" r:id="rId6"/>
    <p:sldId id="383" r:id="rId7"/>
    <p:sldId id="369" r:id="rId8"/>
    <p:sldId id="370" r:id="rId9"/>
    <p:sldId id="371" r:id="rId10"/>
    <p:sldId id="372" r:id="rId11"/>
    <p:sldId id="374" r:id="rId12"/>
    <p:sldId id="375" r:id="rId13"/>
    <p:sldId id="377" r:id="rId14"/>
    <p:sldId id="379" r:id="rId15"/>
    <p:sldId id="380" r:id="rId16"/>
    <p:sldId id="381" r:id="rId17"/>
    <p:sldId id="382" r:id="rId18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icrosoft YaHei UI" panose="020B0503020204020204" pitchFamily="34" charset="-122"/>
      <p:regular r:id="rId29"/>
      <p:bold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 Routhleck" initials="HR" lastIdx="1" clrIdx="0">
    <p:extLst>
      <p:ext uri="{19B8F6BF-5375-455C-9EA6-DF929625EA0E}">
        <p15:presenceInfo xmlns:p15="http://schemas.microsoft.com/office/powerpoint/2012/main" userId="31abde42ae91c3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6"/>
    <a:srgbClr val="0070C0"/>
    <a:srgbClr val="105091"/>
    <a:srgbClr val="003399"/>
    <a:srgbClr val="418AB3"/>
    <a:srgbClr val="E5A61F"/>
    <a:srgbClr val="006CD4"/>
    <a:srgbClr val="3C81BD"/>
    <a:srgbClr val="4C89CB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858" autoAdjust="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84670-1B9D-495C-9090-14E1E7A9BFE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57FC2AE-4445-495F-973F-4572DAB81C76}">
      <dgm:prSet phldrT="[文本]"/>
      <dgm:spPr/>
      <dgm:t>
        <a:bodyPr/>
        <a:lstStyle/>
        <a:p>
          <a:r>
            <a:rPr lang="zh-CN" altLang="en-US" dirty="0"/>
            <a:t>贺思超</a:t>
          </a:r>
        </a:p>
      </dgm:t>
    </dgm:pt>
    <dgm:pt modelId="{198C6510-A6B3-4DCC-B58A-00438F0D31A1}" type="parTrans" cxnId="{22B891A9-88F1-4C17-A8DA-304619F4E7B4}">
      <dgm:prSet/>
      <dgm:spPr/>
      <dgm:t>
        <a:bodyPr/>
        <a:lstStyle/>
        <a:p>
          <a:endParaRPr lang="zh-CN" altLang="en-US"/>
        </a:p>
      </dgm:t>
    </dgm:pt>
    <dgm:pt modelId="{3D0B4F0A-729A-4DFD-A4A7-75C8A8E5CCA4}" type="sibTrans" cxnId="{22B891A9-88F1-4C17-A8DA-304619F4E7B4}">
      <dgm:prSet/>
      <dgm:spPr/>
      <dgm:t>
        <a:bodyPr/>
        <a:lstStyle/>
        <a:p>
          <a:endParaRPr lang="zh-CN" altLang="en-US"/>
        </a:p>
      </dgm:t>
    </dgm:pt>
    <dgm:pt modelId="{87BC1B84-89AB-43BB-9158-1C85C5FE9FE0}">
      <dgm:prSet phldrT="[文本]"/>
      <dgm:spPr/>
      <dgm:t>
        <a:bodyPr/>
        <a:lstStyle/>
        <a:p>
          <a:r>
            <a:rPr lang="zh-CN" altLang="en-US" dirty="0"/>
            <a:t>协助前后端开发</a:t>
          </a:r>
        </a:p>
      </dgm:t>
    </dgm:pt>
    <dgm:pt modelId="{8532E953-BE1B-4C70-A171-B0BD54CD6336}" type="parTrans" cxnId="{A08DD830-EDC6-4D32-A14B-63C939E2F61D}">
      <dgm:prSet/>
      <dgm:spPr/>
      <dgm:t>
        <a:bodyPr/>
        <a:lstStyle/>
        <a:p>
          <a:endParaRPr lang="zh-CN" altLang="en-US"/>
        </a:p>
      </dgm:t>
    </dgm:pt>
    <dgm:pt modelId="{98ACB2E4-A592-47E4-A182-02DB874E65BF}" type="sibTrans" cxnId="{A08DD830-EDC6-4D32-A14B-63C939E2F61D}">
      <dgm:prSet/>
      <dgm:spPr/>
      <dgm:t>
        <a:bodyPr/>
        <a:lstStyle/>
        <a:p>
          <a:endParaRPr lang="zh-CN" altLang="en-US"/>
        </a:p>
      </dgm:t>
    </dgm:pt>
    <dgm:pt modelId="{E8ED229B-5B8E-4652-A762-500E38DDB22A}">
      <dgm:prSet phldrT="[文本]"/>
      <dgm:spPr/>
      <dgm:t>
        <a:bodyPr/>
        <a:lstStyle/>
        <a:p>
          <a:r>
            <a:rPr lang="zh-CN" altLang="en-US" dirty="0"/>
            <a:t>陈杰</a:t>
          </a:r>
        </a:p>
      </dgm:t>
    </dgm:pt>
    <dgm:pt modelId="{A1140FFA-6EAF-4DD8-BC85-91D2701CCCC4}" type="parTrans" cxnId="{A467F9C5-B8F2-4039-99BC-841C0AD50FBA}">
      <dgm:prSet/>
      <dgm:spPr/>
      <dgm:t>
        <a:bodyPr/>
        <a:lstStyle/>
        <a:p>
          <a:endParaRPr lang="zh-CN" altLang="en-US"/>
        </a:p>
      </dgm:t>
    </dgm:pt>
    <dgm:pt modelId="{2EF4F44E-8BF4-4178-B7D8-5C5E998CC1A3}" type="sibTrans" cxnId="{A467F9C5-B8F2-4039-99BC-841C0AD50FBA}">
      <dgm:prSet/>
      <dgm:spPr/>
      <dgm:t>
        <a:bodyPr/>
        <a:lstStyle/>
        <a:p>
          <a:endParaRPr lang="zh-CN" altLang="en-US"/>
        </a:p>
      </dgm:t>
    </dgm:pt>
    <dgm:pt modelId="{C1E655A2-E6A5-40DF-B8A3-6514ECFB7864}">
      <dgm:prSet phldrT="[文本]"/>
      <dgm:spPr/>
      <dgm:t>
        <a:bodyPr/>
        <a:lstStyle/>
        <a:p>
          <a:r>
            <a:rPr lang="zh-CN" altLang="en-US" dirty="0"/>
            <a:t>何毅</a:t>
          </a:r>
        </a:p>
      </dgm:t>
    </dgm:pt>
    <dgm:pt modelId="{636DC386-A3BF-4336-B607-791F32948E53}" type="parTrans" cxnId="{0B9ABB6C-A007-4A38-8C7F-0DA1D04456DE}">
      <dgm:prSet/>
      <dgm:spPr/>
      <dgm:t>
        <a:bodyPr/>
        <a:lstStyle/>
        <a:p>
          <a:endParaRPr lang="zh-CN" altLang="en-US"/>
        </a:p>
      </dgm:t>
    </dgm:pt>
    <dgm:pt modelId="{A279F242-4C31-4A88-9276-304DDAE66B8C}" type="sibTrans" cxnId="{0B9ABB6C-A007-4A38-8C7F-0DA1D04456DE}">
      <dgm:prSet/>
      <dgm:spPr/>
      <dgm:t>
        <a:bodyPr/>
        <a:lstStyle/>
        <a:p>
          <a:endParaRPr lang="zh-CN" altLang="en-US"/>
        </a:p>
      </dgm:t>
    </dgm:pt>
    <dgm:pt modelId="{4BC9BD51-5B04-4B41-9665-BCB6C50685A5}">
      <dgm:prSet phldrT="[文本]"/>
      <dgm:spPr/>
      <dgm:t>
        <a:bodyPr/>
        <a:lstStyle/>
        <a:p>
          <a:r>
            <a:rPr lang="zh-CN" altLang="en-US" dirty="0"/>
            <a:t>后端开发</a:t>
          </a:r>
        </a:p>
      </dgm:t>
    </dgm:pt>
    <dgm:pt modelId="{5A12FD81-4239-496D-A062-B0E1FEF95896}" type="parTrans" cxnId="{3C2C635F-C444-432D-A392-72663807A2A7}">
      <dgm:prSet/>
      <dgm:spPr/>
      <dgm:t>
        <a:bodyPr/>
        <a:lstStyle/>
        <a:p>
          <a:endParaRPr lang="zh-CN" altLang="en-US"/>
        </a:p>
      </dgm:t>
    </dgm:pt>
    <dgm:pt modelId="{7DCA83F5-8E52-4197-85B1-01BB12DC34DD}" type="sibTrans" cxnId="{3C2C635F-C444-432D-A392-72663807A2A7}">
      <dgm:prSet/>
      <dgm:spPr/>
      <dgm:t>
        <a:bodyPr/>
        <a:lstStyle/>
        <a:p>
          <a:endParaRPr lang="zh-CN" altLang="en-US"/>
        </a:p>
      </dgm:t>
    </dgm:pt>
    <dgm:pt modelId="{BB766AC0-5F61-47D5-BF90-CCE3E53E4AB9}">
      <dgm:prSet phldrT="[文本]"/>
      <dgm:spPr/>
      <dgm:t>
        <a:bodyPr/>
        <a:lstStyle/>
        <a:p>
          <a:r>
            <a:rPr lang="zh-CN" altLang="en-US" dirty="0"/>
            <a:t>陈泽锋</a:t>
          </a:r>
        </a:p>
      </dgm:t>
    </dgm:pt>
    <dgm:pt modelId="{E8B200C3-C3E8-42CD-857A-1FF666F17E6C}" type="parTrans" cxnId="{0EDC9EF6-ADFB-4A11-888E-9C57DDE3FFF7}">
      <dgm:prSet/>
      <dgm:spPr/>
      <dgm:t>
        <a:bodyPr/>
        <a:lstStyle/>
        <a:p>
          <a:endParaRPr lang="zh-CN" altLang="en-US"/>
        </a:p>
      </dgm:t>
    </dgm:pt>
    <dgm:pt modelId="{9C8ED363-930A-4401-993C-F0972F76A03C}" type="sibTrans" cxnId="{0EDC9EF6-ADFB-4A11-888E-9C57DDE3FFF7}">
      <dgm:prSet/>
      <dgm:spPr/>
      <dgm:t>
        <a:bodyPr/>
        <a:lstStyle/>
        <a:p>
          <a:endParaRPr lang="zh-CN" altLang="en-US"/>
        </a:p>
      </dgm:t>
    </dgm:pt>
    <dgm:pt modelId="{4C91BF30-D6AC-4023-9202-F60C47425281}">
      <dgm:prSet phldrT="[文本]"/>
      <dgm:spPr/>
      <dgm:t>
        <a:bodyPr/>
        <a:lstStyle/>
        <a:p>
          <a:r>
            <a:rPr lang="zh-CN" altLang="en-US" dirty="0"/>
            <a:t>数据库设计</a:t>
          </a:r>
        </a:p>
      </dgm:t>
    </dgm:pt>
    <dgm:pt modelId="{6BA7B902-93E7-41C1-A371-D4CB74FAE13E}" type="parTrans" cxnId="{DE68ABE7-6ED4-4861-8CB4-2E9BE1C48353}">
      <dgm:prSet/>
      <dgm:spPr/>
      <dgm:t>
        <a:bodyPr/>
        <a:lstStyle/>
        <a:p>
          <a:endParaRPr lang="zh-CN" altLang="en-US"/>
        </a:p>
      </dgm:t>
    </dgm:pt>
    <dgm:pt modelId="{6A2BEBDC-26C8-40E4-8A8B-2311772D94DC}" type="sibTrans" cxnId="{DE68ABE7-6ED4-4861-8CB4-2E9BE1C48353}">
      <dgm:prSet/>
      <dgm:spPr/>
      <dgm:t>
        <a:bodyPr/>
        <a:lstStyle/>
        <a:p>
          <a:endParaRPr lang="zh-CN" altLang="en-US"/>
        </a:p>
      </dgm:t>
    </dgm:pt>
    <dgm:pt modelId="{4D5470F1-371C-4293-A555-609D170B6856}">
      <dgm:prSet phldrT="[文本]"/>
      <dgm:spPr/>
      <dgm:t>
        <a:bodyPr/>
        <a:lstStyle/>
        <a:p>
          <a:r>
            <a:rPr lang="zh-CN" altLang="en-US" dirty="0"/>
            <a:t>服务器部署</a:t>
          </a:r>
        </a:p>
      </dgm:t>
    </dgm:pt>
    <dgm:pt modelId="{23F24B8E-09C8-4979-8716-9D4F89348596}" type="parTrans" cxnId="{CB852B79-8C5C-4628-A256-05CF9ADFD3C8}">
      <dgm:prSet/>
      <dgm:spPr/>
      <dgm:t>
        <a:bodyPr/>
        <a:lstStyle/>
        <a:p>
          <a:endParaRPr lang="zh-CN" altLang="en-US"/>
        </a:p>
      </dgm:t>
    </dgm:pt>
    <dgm:pt modelId="{665DF43F-9905-4BE1-BECC-83E871998DD0}" type="sibTrans" cxnId="{CB852B79-8C5C-4628-A256-05CF9ADFD3C8}">
      <dgm:prSet/>
      <dgm:spPr/>
      <dgm:t>
        <a:bodyPr/>
        <a:lstStyle/>
        <a:p>
          <a:endParaRPr lang="zh-CN" altLang="en-US"/>
        </a:p>
      </dgm:t>
    </dgm:pt>
    <dgm:pt modelId="{4F5BA570-EE2D-4C96-8451-5AB0C39222DA}">
      <dgm:prSet phldrT="[文本]"/>
      <dgm:spPr/>
      <dgm:t>
        <a:bodyPr/>
        <a:lstStyle/>
        <a:p>
          <a:r>
            <a:rPr lang="zh-CN" altLang="en-US" dirty="0"/>
            <a:t>后端开发</a:t>
          </a:r>
        </a:p>
      </dgm:t>
    </dgm:pt>
    <dgm:pt modelId="{6213DBFE-C6C2-4B45-8B14-524CDCA9ADF5}" type="parTrans" cxnId="{4F061D4D-433F-4A5D-9AFB-28770738AED5}">
      <dgm:prSet/>
      <dgm:spPr/>
      <dgm:t>
        <a:bodyPr/>
        <a:lstStyle/>
        <a:p>
          <a:endParaRPr lang="zh-CN" altLang="en-US"/>
        </a:p>
      </dgm:t>
    </dgm:pt>
    <dgm:pt modelId="{73A30971-6126-4ED3-8C83-C7C05368A50E}" type="sibTrans" cxnId="{4F061D4D-433F-4A5D-9AFB-28770738AED5}">
      <dgm:prSet/>
      <dgm:spPr/>
      <dgm:t>
        <a:bodyPr/>
        <a:lstStyle/>
        <a:p>
          <a:endParaRPr lang="zh-CN" altLang="en-US"/>
        </a:p>
      </dgm:t>
    </dgm:pt>
    <dgm:pt modelId="{751715AB-516F-425B-BECB-C95989E4FA94}">
      <dgm:prSet phldrT="[文本]"/>
      <dgm:spPr/>
      <dgm:t>
        <a:bodyPr/>
        <a:lstStyle/>
        <a:p>
          <a:r>
            <a:rPr lang="zh-CN" altLang="en-US" dirty="0"/>
            <a:t>前端开发</a:t>
          </a:r>
        </a:p>
      </dgm:t>
    </dgm:pt>
    <dgm:pt modelId="{52A54416-753D-4E89-AFBD-877D9D10B657}" type="parTrans" cxnId="{706D133A-729E-4B0E-A502-06E39E3E073B}">
      <dgm:prSet/>
      <dgm:spPr/>
      <dgm:t>
        <a:bodyPr/>
        <a:lstStyle/>
        <a:p>
          <a:endParaRPr lang="zh-CN" altLang="en-US"/>
        </a:p>
      </dgm:t>
    </dgm:pt>
    <dgm:pt modelId="{E29EDE82-95A9-42DE-8B68-468392A532D8}" type="sibTrans" cxnId="{706D133A-729E-4B0E-A502-06E39E3E073B}">
      <dgm:prSet/>
      <dgm:spPr/>
      <dgm:t>
        <a:bodyPr/>
        <a:lstStyle/>
        <a:p>
          <a:endParaRPr lang="zh-CN" altLang="en-US"/>
        </a:p>
      </dgm:t>
    </dgm:pt>
    <dgm:pt modelId="{F6F9C1FB-9656-4DD5-9F42-1F0786365D57}">
      <dgm:prSet phldrT="[文本]"/>
      <dgm:spPr/>
      <dgm:t>
        <a:bodyPr/>
        <a:lstStyle/>
        <a:p>
          <a:r>
            <a:rPr lang="zh-CN" altLang="en-US" dirty="0"/>
            <a:t>郭琦</a:t>
          </a:r>
        </a:p>
      </dgm:t>
    </dgm:pt>
    <dgm:pt modelId="{8DB24F9D-198C-4DC0-ADDD-4F6FB7A07DC4}" type="parTrans" cxnId="{C63F094F-49C0-4161-8FB6-4F5BFF4622BA}">
      <dgm:prSet/>
      <dgm:spPr/>
      <dgm:t>
        <a:bodyPr/>
        <a:lstStyle/>
        <a:p>
          <a:endParaRPr lang="zh-CN" altLang="en-US"/>
        </a:p>
      </dgm:t>
    </dgm:pt>
    <dgm:pt modelId="{9AE9BD49-7C42-4BFB-9833-625B79B4A7A8}" type="sibTrans" cxnId="{C63F094F-49C0-4161-8FB6-4F5BFF4622BA}">
      <dgm:prSet/>
      <dgm:spPr/>
      <dgm:t>
        <a:bodyPr/>
        <a:lstStyle/>
        <a:p>
          <a:endParaRPr lang="zh-CN" altLang="en-US"/>
        </a:p>
      </dgm:t>
    </dgm:pt>
    <dgm:pt modelId="{8AFF6ADC-B5BD-4B5E-BFA2-92D533774850}">
      <dgm:prSet phldrT="[文本]"/>
      <dgm:spPr/>
      <dgm:t>
        <a:bodyPr/>
        <a:lstStyle/>
        <a:p>
          <a:r>
            <a:rPr lang="zh-CN" altLang="en-US" dirty="0"/>
            <a:t>前端开发</a:t>
          </a:r>
        </a:p>
      </dgm:t>
    </dgm:pt>
    <dgm:pt modelId="{ADDD3891-25A3-4C47-92D4-FF19BEE40F6F}" type="parTrans" cxnId="{E3E1D577-77B1-479F-8CEE-7CE023B9D9CC}">
      <dgm:prSet/>
      <dgm:spPr/>
      <dgm:t>
        <a:bodyPr/>
        <a:lstStyle/>
        <a:p>
          <a:endParaRPr lang="zh-CN" altLang="en-US"/>
        </a:p>
      </dgm:t>
    </dgm:pt>
    <dgm:pt modelId="{2F3E26F6-6A3B-4190-9F15-C109C821C616}" type="sibTrans" cxnId="{E3E1D577-77B1-479F-8CEE-7CE023B9D9CC}">
      <dgm:prSet/>
      <dgm:spPr/>
      <dgm:t>
        <a:bodyPr/>
        <a:lstStyle/>
        <a:p>
          <a:endParaRPr lang="zh-CN" altLang="en-US"/>
        </a:p>
      </dgm:t>
    </dgm:pt>
    <dgm:pt modelId="{B880C1DC-6362-4807-B1C2-6836419182EB}" type="pres">
      <dgm:prSet presAssocID="{12584670-1B9D-495C-9090-14E1E7A9BFEC}" presName="list" presStyleCnt="0">
        <dgm:presLayoutVars>
          <dgm:dir/>
          <dgm:animLvl val="lvl"/>
        </dgm:presLayoutVars>
      </dgm:prSet>
      <dgm:spPr/>
    </dgm:pt>
    <dgm:pt modelId="{0CF41865-3956-4AD1-85B2-931E45DB22DB}" type="pres">
      <dgm:prSet presAssocID="{757FC2AE-4445-495F-973F-4572DAB81C76}" presName="posSpace" presStyleCnt="0"/>
      <dgm:spPr/>
    </dgm:pt>
    <dgm:pt modelId="{D1BB336F-8F1B-4CED-88E8-DEA97D6DFD5B}" type="pres">
      <dgm:prSet presAssocID="{757FC2AE-4445-495F-973F-4572DAB81C76}" presName="vertFlow" presStyleCnt="0"/>
      <dgm:spPr/>
    </dgm:pt>
    <dgm:pt modelId="{9309384D-8974-4608-BBC2-F3412A0BA9DD}" type="pres">
      <dgm:prSet presAssocID="{757FC2AE-4445-495F-973F-4572DAB81C76}" presName="topSpace" presStyleCnt="0"/>
      <dgm:spPr/>
    </dgm:pt>
    <dgm:pt modelId="{16BD0015-89F9-4E94-B5DE-9371CF2D575C}" type="pres">
      <dgm:prSet presAssocID="{757FC2AE-4445-495F-973F-4572DAB81C76}" presName="firstComp" presStyleCnt="0"/>
      <dgm:spPr/>
    </dgm:pt>
    <dgm:pt modelId="{087C2EEB-FDA9-4D3D-8B07-DE8102914023}" type="pres">
      <dgm:prSet presAssocID="{757FC2AE-4445-495F-973F-4572DAB81C76}" presName="firstChild" presStyleLbl="bgAccFollowNode1" presStyleIdx="0" presStyleCnt="7"/>
      <dgm:spPr/>
    </dgm:pt>
    <dgm:pt modelId="{D3CAF3F7-C6B6-42BA-B49D-5AA84C53EAB8}" type="pres">
      <dgm:prSet presAssocID="{757FC2AE-4445-495F-973F-4572DAB81C76}" presName="firstChildTx" presStyleLbl="bgAccFollowNode1" presStyleIdx="0" presStyleCnt="7">
        <dgm:presLayoutVars>
          <dgm:bulletEnabled val="1"/>
        </dgm:presLayoutVars>
      </dgm:prSet>
      <dgm:spPr/>
    </dgm:pt>
    <dgm:pt modelId="{4D467F06-3032-4E3E-AB13-46F09F2AAFB4}" type="pres">
      <dgm:prSet presAssocID="{4C91BF30-D6AC-4023-9202-F60C47425281}" presName="comp" presStyleCnt="0"/>
      <dgm:spPr/>
    </dgm:pt>
    <dgm:pt modelId="{D4C903D0-91A4-4184-9B90-62218DFD8D81}" type="pres">
      <dgm:prSet presAssocID="{4C91BF30-D6AC-4023-9202-F60C47425281}" presName="child" presStyleLbl="bgAccFollowNode1" presStyleIdx="1" presStyleCnt="7"/>
      <dgm:spPr/>
    </dgm:pt>
    <dgm:pt modelId="{AFD0D916-C97F-4A85-8636-74EA100D2F5C}" type="pres">
      <dgm:prSet presAssocID="{4C91BF30-D6AC-4023-9202-F60C47425281}" presName="childTx" presStyleLbl="bgAccFollowNode1" presStyleIdx="1" presStyleCnt="7">
        <dgm:presLayoutVars>
          <dgm:bulletEnabled val="1"/>
        </dgm:presLayoutVars>
      </dgm:prSet>
      <dgm:spPr/>
    </dgm:pt>
    <dgm:pt modelId="{EB245E06-2136-4B35-9488-01DC834C5C8A}" type="pres">
      <dgm:prSet presAssocID="{4D5470F1-371C-4293-A555-609D170B6856}" presName="comp" presStyleCnt="0"/>
      <dgm:spPr/>
    </dgm:pt>
    <dgm:pt modelId="{38CC6C3A-B79F-435F-A5AB-F804A30F61D6}" type="pres">
      <dgm:prSet presAssocID="{4D5470F1-371C-4293-A555-609D170B6856}" presName="child" presStyleLbl="bgAccFollowNode1" presStyleIdx="2" presStyleCnt="7"/>
      <dgm:spPr/>
    </dgm:pt>
    <dgm:pt modelId="{0C1B3C6F-E104-4747-A9B1-D23C3F1E5AC3}" type="pres">
      <dgm:prSet presAssocID="{4D5470F1-371C-4293-A555-609D170B6856}" presName="childTx" presStyleLbl="bgAccFollowNode1" presStyleIdx="2" presStyleCnt="7">
        <dgm:presLayoutVars>
          <dgm:bulletEnabled val="1"/>
        </dgm:presLayoutVars>
      </dgm:prSet>
      <dgm:spPr/>
    </dgm:pt>
    <dgm:pt modelId="{0E5C0EC8-4C7E-472A-B87C-224F88154A19}" type="pres">
      <dgm:prSet presAssocID="{757FC2AE-4445-495F-973F-4572DAB81C76}" presName="negSpace" presStyleCnt="0"/>
      <dgm:spPr/>
    </dgm:pt>
    <dgm:pt modelId="{E12188CC-5433-4FEA-9183-D1C4AD92C41D}" type="pres">
      <dgm:prSet presAssocID="{757FC2AE-4445-495F-973F-4572DAB81C76}" presName="circle" presStyleLbl="node1" presStyleIdx="0" presStyleCnt="5"/>
      <dgm:spPr/>
    </dgm:pt>
    <dgm:pt modelId="{7215A5E3-30FA-4831-BF7D-F1C1F5B7B1A9}" type="pres">
      <dgm:prSet presAssocID="{3D0B4F0A-729A-4DFD-A4A7-75C8A8E5CCA4}" presName="transSpace" presStyleCnt="0"/>
      <dgm:spPr/>
    </dgm:pt>
    <dgm:pt modelId="{C18DB9DC-31E2-4765-B97B-D7B22FC63390}" type="pres">
      <dgm:prSet presAssocID="{E8ED229B-5B8E-4652-A762-500E38DDB22A}" presName="posSpace" presStyleCnt="0"/>
      <dgm:spPr/>
    </dgm:pt>
    <dgm:pt modelId="{F4520640-7430-4F12-98DD-25BC10C4AE91}" type="pres">
      <dgm:prSet presAssocID="{E8ED229B-5B8E-4652-A762-500E38DDB22A}" presName="vertFlow" presStyleCnt="0"/>
      <dgm:spPr/>
    </dgm:pt>
    <dgm:pt modelId="{3BDACE2A-9BB3-4DE8-9F5B-D3038ECE241B}" type="pres">
      <dgm:prSet presAssocID="{E8ED229B-5B8E-4652-A762-500E38DDB22A}" presName="topSpace" presStyleCnt="0"/>
      <dgm:spPr/>
    </dgm:pt>
    <dgm:pt modelId="{FEC8F67D-75EA-40D8-B9D7-30A495091EBA}" type="pres">
      <dgm:prSet presAssocID="{E8ED229B-5B8E-4652-A762-500E38DDB22A}" presName="firstComp" presStyleCnt="0"/>
      <dgm:spPr/>
    </dgm:pt>
    <dgm:pt modelId="{7B7384C2-0D76-4DCB-ACDA-E59B84F87659}" type="pres">
      <dgm:prSet presAssocID="{E8ED229B-5B8E-4652-A762-500E38DDB22A}" presName="firstChild" presStyleLbl="bgAccFollowNode1" presStyleIdx="3" presStyleCnt="7"/>
      <dgm:spPr/>
    </dgm:pt>
    <dgm:pt modelId="{A78C4774-3534-4A55-8196-986238DAF528}" type="pres">
      <dgm:prSet presAssocID="{E8ED229B-5B8E-4652-A762-500E38DDB22A}" presName="firstChildTx" presStyleLbl="bgAccFollowNode1" presStyleIdx="3" presStyleCnt="7">
        <dgm:presLayoutVars>
          <dgm:bulletEnabled val="1"/>
        </dgm:presLayoutVars>
      </dgm:prSet>
      <dgm:spPr/>
    </dgm:pt>
    <dgm:pt modelId="{563A03E0-D87D-40AE-BC5B-7207A38441B7}" type="pres">
      <dgm:prSet presAssocID="{E8ED229B-5B8E-4652-A762-500E38DDB22A}" presName="negSpace" presStyleCnt="0"/>
      <dgm:spPr/>
    </dgm:pt>
    <dgm:pt modelId="{6F65D3F6-D269-47AD-BD11-BE970C2E35E7}" type="pres">
      <dgm:prSet presAssocID="{E8ED229B-5B8E-4652-A762-500E38DDB22A}" presName="circle" presStyleLbl="node1" presStyleIdx="1" presStyleCnt="5"/>
      <dgm:spPr/>
    </dgm:pt>
    <dgm:pt modelId="{296359CB-E0C8-4A0D-ACFF-7F6D21AA05AA}" type="pres">
      <dgm:prSet presAssocID="{2EF4F44E-8BF4-4178-B7D8-5C5E998CC1A3}" presName="transSpace" presStyleCnt="0"/>
      <dgm:spPr/>
    </dgm:pt>
    <dgm:pt modelId="{81F702B9-CC3A-4C5A-8EE6-A359AC0BA26D}" type="pres">
      <dgm:prSet presAssocID="{C1E655A2-E6A5-40DF-B8A3-6514ECFB7864}" presName="posSpace" presStyleCnt="0"/>
      <dgm:spPr/>
    </dgm:pt>
    <dgm:pt modelId="{3DFC42E4-8756-44F2-B42A-BDEE82B7E348}" type="pres">
      <dgm:prSet presAssocID="{C1E655A2-E6A5-40DF-B8A3-6514ECFB7864}" presName="vertFlow" presStyleCnt="0"/>
      <dgm:spPr/>
    </dgm:pt>
    <dgm:pt modelId="{0C49C5EC-9E30-408A-9DC2-60C3AEE198A7}" type="pres">
      <dgm:prSet presAssocID="{C1E655A2-E6A5-40DF-B8A3-6514ECFB7864}" presName="topSpace" presStyleCnt="0"/>
      <dgm:spPr/>
    </dgm:pt>
    <dgm:pt modelId="{EF8E5FB3-FF95-4C72-87B9-A7EB39C1CD78}" type="pres">
      <dgm:prSet presAssocID="{C1E655A2-E6A5-40DF-B8A3-6514ECFB7864}" presName="firstComp" presStyleCnt="0"/>
      <dgm:spPr/>
    </dgm:pt>
    <dgm:pt modelId="{9BC4F16A-4395-419D-90DC-12DA0E5700E2}" type="pres">
      <dgm:prSet presAssocID="{C1E655A2-E6A5-40DF-B8A3-6514ECFB7864}" presName="firstChild" presStyleLbl="bgAccFollowNode1" presStyleIdx="4" presStyleCnt="7"/>
      <dgm:spPr/>
    </dgm:pt>
    <dgm:pt modelId="{C53DE6AC-7497-4E6E-8214-06ACE7630C39}" type="pres">
      <dgm:prSet presAssocID="{C1E655A2-E6A5-40DF-B8A3-6514ECFB7864}" presName="firstChildTx" presStyleLbl="bgAccFollowNode1" presStyleIdx="4" presStyleCnt="7">
        <dgm:presLayoutVars>
          <dgm:bulletEnabled val="1"/>
        </dgm:presLayoutVars>
      </dgm:prSet>
      <dgm:spPr/>
    </dgm:pt>
    <dgm:pt modelId="{296792F8-4164-4E8F-BF89-79A1DCD91AE8}" type="pres">
      <dgm:prSet presAssocID="{C1E655A2-E6A5-40DF-B8A3-6514ECFB7864}" presName="negSpace" presStyleCnt="0"/>
      <dgm:spPr/>
    </dgm:pt>
    <dgm:pt modelId="{65697EFC-F0AC-491A-84F4-CAD9A5E042BE}" type="pres">
      <dgm:prSet presAssocID="{C1E655A2-E6A5-40DF-B8A3-6514ECFB7864}" presName="circle" presStyleLbl="node1" presStyleIdx="2" presStyleCnt="5"/>
      <dgm:spPr/>
    </dgm:pt>
    <dgm:pt modelId="{3844CE73-2772-4F05-AA60-1F4AC38A5419}" type="pres">
      <dgm:prSet presAssocID="{A279F242-4C31-4A88-9276-304DDAE66B8C}" presName="transSpace" presStyleCnt="0"/>
      <dgm:spPr/>
    </dgm:pt>
    <dgm:pt modelId="{D663E6D2-8C3D-4354-85A1-8B0E7CFD859D}" type="pres">
      <dgm:prSet presAssocID="{BB766AC0-5F61-47D5-BF90-CCE3E53E4AB9}" presName="posSpace" presStyleCnt="0"/>
      <dgm:spPr/>
    </dgm:pt>
    <dgm:pt modelId="{CA7A24DB-0CE6-43E4-A61A-4EFA305A4C5F}" type="pres">
      <dgm:prSet presAssocID="{BB766AC0-5F61-47D5-BF90-CCE3E53E4AB9}" presName="vertFlow" presStyleCnt="0"/>
      <dgm:spPr/>
    </dgm:pt>
    <dgm:pt modelId="{5CFA104D-AF09-44CC-A3D5-6291CC88B335}" type="pres">
      <dgm:prSet presAssocID="{BB766AC0-5F61-47D5-BF90-CCE3E53E4AB9}" presName="topSpace" presStyleCnt="0"/>
      <dgm:spPr/>
    </dgm:pt>
    <dgm:pt modelId="{54576565-F9B7-4811-8CB7-5752D8C6DB2F}" type="pres">
      <dgm:prSet presAssocID="{BB766AC0-5F61-47D5-BF90-CCE3E53E4AB9}" presName="firstComp" presStyleCnt="0"/>
      <dgm:spPr/>
    </dgm:pt>
    <dgm:pt modelId="{EF4BE80E-7973-48AC-A296-5EBD68E7C6AE}" type="pres">
      <dgm:prSet presAssocID="{BB766AC0-5F61-47D5-BF90-CCE3E53E4AB9}" presName="firstChild" presStyleLbl="bgAccFollowNode1" presStyleIdx="5" presStyleCnt="7"/>
      <dgm:spPr/>
    </dgm:pt>
    <dgm:pt modelId="{8FA6BB24-3E72-428E-BEB7-5C38042CEFD8}" type="pres">
      <dgm:prSet presAssocID="{BB766AC0-5F61-47D5-BF90-CCE3E53E4AB9}" presName="firstChildTx" presStyleLbl="bgAccFollowNode1" presStyleIdx="5" presStyleCnt="7">
        <dgm:presLayoutVars>
          <dgm:bulletEnabled val="1"/>
        </dgm:presLayoutVars>
      </dgm:prSet>
      <dgm:spPr/>
    </dgm:pt>
    <dgm:pt modelId="{7043F055-C260-443D-9CD2-B7C3CD4F3B79}" type="pres">
      <dgm:prSet presAssocID="{BB766AC0-5F61-47D5-BF90-CCE3E53E4AB9}" presName="negSpace" presStyleCnt="0"/>
      <dgm:spPr/>
    </dgm:pt>
    <dgm:pt modelId="{9A5A6E0F-E380-4FC9-BAA9-1A784FA96AA7}" type="pres">
      <dgm:prSet presAssocID="{BB766AC0-5F61-47D5-BF90-CCE3E53E4AB9}" presName="circle" presStyleLbl="node1" presStyleIdx="3" presStyleCnt="5"/>
      <dgm:spPr/>
    </dgm:pt>
    <dgm:pt modelId="{825C1100-591D-4184-8A5F-65B7F94B5251}" type="pres">
      <dgm:prSet presAssocID="{9C8ED363-930A-4401-993C-F0972F76A03C}" presName="transSpace" presStyleCnt="0"/>
      <dgm:spPr/>
    </dgm:pt>
    <dgm:pt modelId="{FB3E8ABA-9566-407F-8A8A-98E0C0263365}" type="pres">
      <dgm:prSet presAssocID="{F6F9C1FB-9656-4DD5-9F42-1F0786365D57}" presName="posSpace" presStyleCnt="0"/>
      <dgm:spPr/>
    </dgm:pt>
    <dgm:pt modelId="{8F5BCDCD-9A4A-496F-A8E2-68956FF2A61D}" type="pres">
      <dgm:prSet presAssocID="{F6F9C1FB-9656-4DD5-9F42-1F0786365D57}" presName="vertFlow" presStyleCnt="0"/>
      <dgm:spPr/>
    </dgm:pt>
    <dgm:pt modelId="{51494428-CC80-4361-BB67-0AB7B9665C12}" type="pres">
      <dgm:prSet presAssocID="{F6F9C1FB-9656-4DD5-9F42-1F0786365D57}" presName="topSpace" presStyleCnt="0"/>
      <dgm:spPr/>
    </dgm:pt>
    <dgm:pt modelId="{C8838415-3C96-4A85-93B3-526EAB0EB60A}" type="pres">
      <dgm:prSet presAssocID="{F6F9C1FB-9656-4DD5-9F42-1F0786365D57}" presName="firstComp" presStyleCnt="0"/>
      <dgm:spPr/>
    </dgm:pt>
    <dgm:pt modelId="{A2591816-D580-4622-9769-8BDE57688B70}" type="pres">
      <dgm:prSet presAssocID="{F6F9C1FB-9656-4DD5-9F42-1F0786365D57}" presName="firstChild" presStyleLbl="bgAccFollowNode1" presStyleIdx="6" presStyleCnt="7"/>
      <dgm:spPr/>
    </dgm:pt>
    <dgm:pt modelId="{0045F981-CA1A-4CA3-972A-0AB14194131E}" type="pres">
      <dgm:prSet presAssocID="{F6F9C1FB-9656-4DD5-9F42-1F0786365D57}" presName="firstChildTx" presStyleLbl="bgAccFollowNode1" presStyleIdx="6" presStyleCnt="7">
        <dgm:presLayoutVars>
          <dgm:bulletEnabled val="1"/>
        </dgm:presLayoutVars>
      </dgm:prSet>
      <dgm:spPr/>
    </dgm:pt>
    <dgm:pt modelId="{05B20ED0-2FF9-4DBF-87F5-06FEC672D3E5}" type="pres">
      <dgm:prSet presAssocID="{F6F9C1FB-9656-4DD5-9F42-1F0786365D57}" presName="negSpace" presStyleCnt="0"/>
      <dgm:spPr/>
    </dgm:pt>
    <dgm:pt modelId="{55BD5453-DAC1-451C-98F4-B5B056DA723B}" type="pres">
      <dgm:prSet presAssocID="{F6F9C1FB-9656-4DD5-9F42-1F0786365D57}" presName="circle" presStyleLbl="node1" presStyleIdx="4" presStyleCnt="5"/>
      <dgm:spPr/>
    </dgm:pt>
  </dgm:ptLst>
  <dgm:cxnLst>
    <dgm:cxn modelId="{3F5C5D0F-78A5-48A5-B00B-F66B2D8CAE7B}" type="presOf" srcId="{87BC1B84-89AB-43BB-9158-1C85C5FE9FE0}" destId="{087C2EEB-FDA9-4D3D-8B07-DE8102914023}" srcOrd="0" destOrd="0" presId="urn:microsoft.com/office/officeart/2005/8/layout/hList9"/>
    <dgm:cxn modelId="{8C399012-7C70-488C-81A8-17D058EF9DD1}" type="presOf" srcId="{F6F9C1FB-9656-4DD5-9F42-1F0786365D57}" destId="{55BD5453-DAC1-451C-98F4-B5B056DA723B}" srcOrd="0" destOrd="0" presId="urn:microsoft.com/office/officeart/2005/8/layout/hList9"/>
    <dgm:cxn modelId="{24664C17-6CA7-432E-BF1B-D011CA96FE50}" type="presOf" srcId="{C1E655A2-E6A5-40DF-B8A3-6514ECFB7864}" destId="{65697EFC-F0AC-491A-84F4-CAD9A5E042BE}" srcOrd="0" destOrd="0" presId="urn:microsoft.com/office/officeart/2005/8/layout/hList9"/>
    <dgm:cxn modelId="{DD4B3818-FDFD-4F04-8C62-172552FCD467}" type="presOf" srcId="{4F5BA570-EE2D-4C96-8451-5AB0C39222DA}" destId="{7B7384C2-0D76-4DCB-ACDA-E59B84F87659}" srcOrd="0" destOrd="0" presId="urn:microsoft.com/office/officeart/2005/8/layout/hList9"/>
    <dgm:cxn modelId="{27065C1F-BDD6-407E-A1FE-ECC432812B29}" type="presOf" srcId="{4BC9BD51-5B04-4B41-9665-BCB6C50685A5}" destId="{9BC4F16A-4395-419D-90DC-12DA0E5700E2}" srcOrd="0" destOrd="0" presId="urn:microsoft.com/office/officeart/2005/8/layout/hList9"/>
    <dgm:cxn modelId="{DAF7CB23-612B-40E8-9202-A6A33B00F6B5}" type="presOf" srcId="{87BC1B84-89AB-43BB-9158-1C85C5FE9FE0}" destId="{D3CAF3F7-C6B6-42BA-B49D-5AA84C53EAB8}" srcOrd="1" destOrd="0" presId="urn:microsoft.com/office/officeart/2005/8/layout/hList9"/>
    <dgm:cxn modelId="{F3232B24-4B45-40A2-8A3A-3D27806B5A06}" type="presOf" srcId="{4F5BA570-EE2D-4C96-8451-5AB0C39222DA}" destId="{A78C4774-3534-4A55-8196-986238DAF528}" srcOrd="1" destOrd="0" presId="urn:microsoft.com/office/officeart/2005/8/layout/hList9"/>
    <dgm:cxn modelId="{CAB92428-B75E-44A1-B360-C14A58A91B45}" type="presOf" srcId="{751715AB-516F-425B-BECB-C95989E4FA94}" destId="{8FA6BB24-3E72-428E-BEB7-5C38042CEFD8}" srcOrd="1" destOrd="0" presId="urn:microsoft.com/office/officeart/2005/8/layout/hList9"/>
    <dgm:cxn modelId="{A08DD830-EDC6-4D32-A14B-63C939E2F61D}" srcId="{757FC2AE-4445-495F-973F-4572DAB81C76}" destId="{87BC1B84-89AB-43BB-9158-1C85C5FE9FE0}" srcOrd="0" destOrd="0" parTransId="{8532E953-BE1B-4C70-A171-B0BD54CD6336}" sibTransId="{98ACB2E4-A592-47E4-A182-02DB874E65BF}"/>
    <dgm:cxn modelId="{706D133A-729E-4B0E-A502-06E39E3E073B}" srcId="{BB766AC0-5F61-47D5-BF90-CCE3E53E4AB9}" destId="{751715AB-516F-425B-BECB-C95989E4FA94}" srcOrd="0" destOrd="0" parTransId="{52A54416-753D-4E89-AFBD-877D9D10B657}" sibTransId="{E29EDE82-95A9-42DE-8B68-468392A532D8}"/>
    <dgm:cxn modelId="{3C2C635F-C444-432D-A392-72663807A2A7}" srcId="{C1E655A2-E6A5-40DF-B8A3-6514ECFB7864}" destId="{4BC9BD51-5B04-4B41-9665-BCB6C50685A5}" srcOrd="0" destOrd="0" parTransId="{5A12FD81-4239-496D-A062-B0E1FEF95896}" sibTransId="{7DCA83F5-8E52-4197-85B1-01BB12DC34DD}"/>
    <dgm:cxn modelId="{9DD2F747-60D9-4422-B717-F24E7FFA4F95}" type="presOf" srcId="{8AFF6ADC-B5BD-4B5E-BFA2-92D533774850}" destId="{0045F981-CA1A-4CA3-972A-0AB14194131E}" srcOrd="1" destOrd="0" presId="urn:microsoft.com/office/officeart/2005/8/layout/hList9"/>
    <dgm:cxn modelId="{0B9ABB6C-A007-4A38-8C7F-0DA1D04456DE}" srcId="{12584670-1B9D-495C-9090-14E1E7A9BFEC}" destId="{C1E655A2-E6A5-40DF-B8A3-6514ECFB7864}" srcOrd="2" destOrd="0" parTransId="{636DC386-A3BF-4336-B607-791F32948E53}" sibTransId="{A279F242-4C31-4A88-9276-304DDAE66B8C}"/>
    <dgm:cxn modelId="{4F061D4D-433F-4A5D-9AFB-28770738AED5}" srcId="{E8ED229B-5B8E-4652-A762-500E38DDB22A}" destId="{4F5BA570-EE2D-4C96-8451-5AB0C39222DA}" srcOrd="0" destOrd="0" parTransId="{6213DBFE-C6C2-4B45-8B14-524CDCA9ADF5}" sibTransId="{73A30971-6126-4ED3-8C83-C7C05368A50E}"/>
    <dgm:cxn modelId="{C63F094F-49C0-4161-8FB6-4F5BFF4622BA}" srcId="{12584670-1B9D-495C-9090-14E1E7A9BFEC}" destId="{F6F9C1FB-9656-4DD5-9F42-1F0786365D57}" srcOrd="4" destOrd="0" parTransId="{8DB24F9D-198C-4DC0-ADDD-4F6FB7A07DC4}" sibTransId="{9AE9BD49-7C42-4BFB-9833-625B79B4A7A8}"/>
    <dgm:cxn modelId="{57E9CA76-9D1B-46F5-9605-BC09B8474863}" type="presOf" srcId="{751715AB-516F-425B-BECB-C95989E4FA94}" destId="{EF4BE80E-7973-48AC-A296-5EBD68E7C6AE}" srcOrd="0" destOrd="0" presId="urn:microsoft.com/office/officeart/2005/8/layout/hList9"/>
    <dgm:cxn modelId="{85653577-BC39-4CD4-880E-A734AC4DD81F}" type="presOf" srcId="{E8ED229B-5B8E-4652-A762-500E38DDB22A}" destId="{6F65D3F6-D269-47AD-BD11-BE970C2E35E7}" srcOrd="0" destOrd="0" presId="urn:microsoft.com/office/officeart/2005/8/layout/hList9"/>
    <dgm:cxn modelId="{E3E1D577-77B1-479F-8CEE-7CE023B9D9CC}" srcId="{F6F9C1FB-9656-4DD5-9F42-1F0786365D57}" destId="{8AFF6ADC-B5BD-4B5E-BFA2-92D533774850}" srcOrd="0" destOrd="0" parTransId="{ADDD3891-25A3-4C47-92D4-FF19BEE40F6F}" sibTransId="{2F3E26F6-6A3B-4190-9F15-C109C821C616}"/>
    <dgm:cxn modelId="{A00DD058-9D97-48D3-B70B-3E16E2F0AAE3}" type="presOf" srcId="{4D5470F1-371C-4293-A555-609D170B6856}" destId="{0C1B3C6F-E104-4747-A9B1-D23C3F1E5AC3}" srcOrd="1" destOrd="0" presId="urn:microsoft.com/office/officeart/2005/8/layout/hList9"/>
    <dgm:cxn modelId="{CB852B79-8C5C-4628-A256-05CF9ADFD3C8}" srcId="{757FC2AE-4445-495F-973F-4572DAB81C76}" destId="{4D5470F1-371C-4293-A555-609D170B6856}" srcOrd="2" destOrd="0" parTransId="{23F24B8E-09C8-4979-8716-9D4F89348596}" sibTransId="{665DF43F-9905-4BE1-BECC-83E871998DD0}"/>
    <dgm:cxn modelId="{3E5F5F7D-A462-43EE-B03A-7B6CE82863BF}" type="presOf" srcId="{8AFF6ADC-B5BD-4B5E-BFA2-92D533774850}" destId="{A2591816-D580-4622-9769-8BDE57688B70}" srcOrd="0" destOrd="0" presId="urn:microsoft.com/office/officeart/2005/8/layout/hList9"/>
    <dgm:cxn modelId="{B9CF608C-B1EC-42C3-AC24-A4D3C9E9C67B}" type="presOf" srcId="{4C91BF30-D6AC-4023-9202-F60C47425281}" destId="{D4C903D0-91A4-4184-9B90-62218DFD8D81}" srcOrd="0" destOrd="0" presId="urn:microsoft.com/office/officeart/2005/8/layout/hList9"/>
    <dgm:cxn modelId="{22B891A9-88F1-4C17-A8DA-304619F4E7B4}" srcId="{12584670-1B9D-495C-9090-14E1E7A9BFEC}" destId="{757FC2AE-4445-495F-973F-4572DAB81C76}" srcOrd="0" destOrd="0" parTransId="{198C6510-A6B3-4DCC-B58A-00438F0D31A1}" sibTransId="{3D0B4F0A-729A-4DFD-A4A7-75C8A8E5CCA4}"/>
    <dgm:cxn modelId="{E1DE6EAC-A293-4B77-BC8D-0258B79A08A3}" type="presOf" srcId="{4D5470F1-371C-4293-A555-609D170B6856}" destId="{38CC6C3A-B79F-435F-A5AB-F804A30F61D6}" srcOrd="0" destOrd="0" presId="urn:microsoft.com/office/officeart/2005/8/layout/hList9"/>
    <dgm:cxn modelId="{4512DAB2-7C0C-44CB-981E-A6E8D723C5B9}" type="presOf" srcId="{4BC9BD51-5B04-4B41-9665-BCB6C50685A5}" destId="{C53DE6AC-7497-4E6E-8214-06ACE7630C39}" srcOrd="1" destOrd="0" presId="urn:microsoft.com/office/officeart/2005/8/layout/hList9"/>
    <dgm:cxn modelId="{A1F4ADBE-E30C-41B6-9703-A2DBD1E7A37B}" type="presOf" srcId="{757FC2AE-4445-495F-973F-4572DAB81C76}" destId="{E12188CC-5433-4FEA-9183-D1C4AD92C41D}" srcOrd="0" destOrd="0" presId="urn:microsoft.com/office/officeart/2005/8/layout/hList9"/>
    <dgm:cxn modelId="{A467F9C5-B8F2-4039-99BC-841C0AD50FBA}" srcId="{12584670-1B9D-495C-9090-14E1E7A9BFEC}" destId="{E8ED229B-5B8E-4652-A762-500E38DDB22A}" srcOrd="1" destOrd="0" parTransId="{A1140FFA-6EAF-4DD8-BC85-91D2701CCCC4}" sibTransId="{2EF4F44E-8BF4-4178-B7D8-5C5E998CC1A3}"/>
    <dgm:cxn modelId="{00547EE6-A5C4-4738-A95F-AB1694461310}" type="presOf" srcId="{BB766AC0-5F61-47D5-BF90-CCE3E53E4AB9}" destId="{9A5A6E0F-E380-4FC9-BAA9-1A784FA96AA7}" srcOrd="0" destOrd="0" presId="urn:microsoft.com/office/officeart/2005/8/layout/hList9"/>
    <dgm:cxn modelId="{DE68ABE7-6ED4-4861-8CB4-2E9BE1C48353}" srcId="{757FC2AE-4445-495F-973F-4572DAB81C76}" destId="{4C91BF30-D6AC-4023-9202-F60C47425281}" srcOrd="1" destOrd="0" parTransId="{6BA7B902-93E7-41C1-A371-D4CB74FAE13E}" sibTransId="{6A2BEBDC-26C8-40E4-8A8B-2311772D94DC}"/>
    <dgm:cxn modelId="{FC5FE7EE-041F-43D0-B0E0-F32378770031}" type="presOf" srcId="{4C91BF30-D6AC-4023-9202-F60C47425281}" destId="{AFD0D916-C97F-4A85-8636-74EA100D2F5C}" srcOrd="1" destOrd="0" presId="urn:microsoft.com/office/officeart/2005/8/layout/hList9"/>
    <dgm:cxn modelId="{91D6ADF1-FAE2-44D8-8F9F-364BBD064E6B}" type="presOf" srcId="{12584670-1B9D-495C-9090-14E1E7A9BFEC}" destId="{B880C1DC-6362-4807-B1C2-6836419182EB}" srcOrd="0" destOrd="0" presId="urn:microsoft.com/office/officeart/2005/8/layout/hList9"/>
    <dgm:cxn modelId="{0EDC9EF6-ADFB-4A11-888E-9C57DDE3FFF7}" srcId="{12584670-1B9D-495C-9090-14E1E7A9BFEC}" destId="{BB766AC0-5F61-47D5-BF90-CCE3E53E4AB9}" srcOrd="3" destOrd="0" parTransId="{E8B200C3-C3E8-42CD-857A-1FF666F17E6C}" sibTransId="{9C8ED363-930A-4401-993C-F0972F76A03C}"/>
    <dgm:cxn modelId="{31F4BD8E-FE04-426B-B3F3-09EF18167165}" type="presParOf" srcId="{B880C1DC-6362-4807-B1C2-6836419182EB}" destId="{0CF41865-3956-4AD1-85B2-931E45DB22DB}" srcOrd="0" destOrd="0" presId="urn:microsoft.com/office/officeart/2005/8/layout/hList9"/>
    <dgm:cxn modelId="{6B62CAC8-C779-4F67-BFCF-9C073A15DF0B}" type="presParOf" srcId="{B880C1DC-6362-4807-B1C2-6836419182EB}" destId="{D1BB336F-8F1B-4CED-88E8-DEA97D6DFD5B}" srcOrd="1" destOrd="0" presId="urn:microsoft.com/office/officeart/2005/8/layout/hList9"/>
    <dgm:cxn modelId="{D58FEB50-E623-48A7-A68A-E070F42492DE}" type="presParOf" srcId="{D1BB336F-8F1B-4CED-88E8-DEA97D6DFD5B}" destId="{9309384D-8974-4608-BBC2-F3412A0BA9DD}" srcOrd="0" destOrd="0" presId="urn:microsoft.com/office/officeart/2005/8/layout/hList9"/>
    <dgm:cxn modelId="{755730D4-07B3-4DDE-BC4F-C6BA70919F3B}" type="presParOf" srcId="{D1BB336F-8F1B-4CED-88E8-DEA97D6DFD5B}" destId="{16BD0015-89F9-4E94-B5DE-9371CF2D575C}" srcOrd="1" destOrd="0" presId="urn:microsoft.com/office/officeart/2005/8/layout/hList9"/>
    <dgm:cxn modelId="{26015865-5618-4581-A075-BD213A0121E0}" type="presParOf" srcId="{16BD0015-89F9-4E94-B5DE-9371CF2D575C}" destId="{087C2EEB-FDA9-4D3D-8B07-DE8102914023}" srcOrd="0" destOrd="0" presId="urn:microsoft.com/office/officeart/2005/8/layout/hList9"/>
    <dgm:cxn modelId="{BC1F8160-5E3A-4433-8D11-2711618BB12B}" type="presParOf" srcId="{16BD0015-89F9-4E94-B5DE-9371CF2D575C}" destId="{D3CAF3F7-C6B6-42BA-B49D-5AA84C53EAB8}" srcOrd="1" destOrd="0" presId="urn:microsoft.com/office/officeart/2005/8/layout/hList9"/>
    <dgm:cxn modelId="{4EC4AB26-DE7D-4C9E-B94A-FDB43DB6F3CA}" type="presParOf" srcId="{D1BB336F-8F1B-4CED-88E8-DEA97D6DFD5B}" destId="{4D467F06-3032-4E3E-AB13-46F09F2AAFB4}" srcOrd="2" destOrd="0" presId="urn:microsoft.com/office/officeart/2005/8/layout/hList9"/>
    <dgm:cxn modelId="{DF6583FB-022A-4953-8DF6-3AE0BAAECEEA}" type="presParOf" srcId="{4D467F06-3032-4E3E-AB13-46F09F2AAFB4}" destId="{D4C903D0-91A4-4184-9B90-62218DFD8D81}" srcOrd="0" destOrd="0" presId="urn:microsoft.com/office/officeart/2005/8/layout/hList9"/>
    <dgm:cxn modelId="{BD7E45AE-4129-41FB-AC09-C04C5251D0C1}" type="presParOf" srcId="{4D467F06-3032-4E3E-AB13-46F09F2AAFB4}" destId="{AFD0D916-C97F-4A85-8636-74EA100D2F5C}" srcOrd="1" destOrd="0" presId="urn:microsoft.com/office/officeart/2005/8/layout/hList9"/>
    <dgm:cxn modelId="{F5FFE597-4C00-4936-9664-3BD99B3758A8}" type="presParOf" srcId="{D1BB336F-8F1B-4CED-88E8-DEA97D6DFD5B}" destId="{EB245E06-2136-4B35-9488-01DC834C5C8A}" srcOrd="3" destOrd="0" presId="urn:microsoft.com/office/officeart/2005/8/layout/hList9"/>
    <dgm:cxn modelId="{CBF66BAB-2564-417F-995D-2DE71384842F}" type="presParOf" srcId="{EB245E06-2136-4B35-9488-01DC834C5C8A}" destId="{38CC6C3A-B79F-435F-A5AB-F804A30F61D6}" srcOrd="0" destOrd="0" presId="urn:microsoft.com/office/officeart/2005/8/layout/hList9"/>
    <dgm:cxn modelId="{C086BEDE-2E9F-4B06-A136-B783A3D81E40}" type="presParOf" srcId="{EB245E06-2136-4B35-9488-01DC834C5C8A}" destId="{0C1B3C6F-E104-4747-A9B1-D23C3F1E5AC3}" srcOrd="1" destOrd="0" presId="urn:microsoft.com/office/officeart/2005/8/layout/hList9"/>
    <dgm:cxn modelId="{63898384-10E0-4822-926E-CC680F4A7160}" type="presParOf" srcId="{B880C1DC-6362-4807-B1C2-6836419182EB}" destId="{0E5C0EC8-4C7E-472A-B87C-224F88154A19}" srcOrd="2" destOrd="0" presId="urn:microsoft.com/office/officeart/2005/8/layout/hList9"/>
    <dgm:cxn modelId="{53B69841-85B8-4694-A12B-00E351A4FE0F}" type="presParOf" srcId="{B880C1DC-6362-4807-B1C2-6836419182EB}" destId="{E12188CC-5433-4FEA-9183-D1C4AD92C41D}" srcOrd="3" destOrd="0" presId="urn:microsoft.com/office/officeart/2005/8/layout/hList9"/>
    <dgm:cxn modelId="{5902B4F7-BEB6-41C5-9CED-DFA3226DEDEE}" type="presParOf" srcId="{B880C1DC-6362-4807-B1C2-6836419182EB}" destId="{7215A5E3-30FA-4831-BF7D-F1C1F5B7B1A9}" srcOrd="4" destOrd="0" presId="urn:microsoft.com/office/officeart/2005/8/layout/hList9"/>
    <dgm:cxn modelId="{472128D2-C88C-4623-A1DC-3C9FB27F98B6}" type="presParOf" srcId="{B880C1DC-6362-4807-B1C2-6836419182EB}" destId="{C18DB9DC-31E2-4765-B97B-D7B22FC63390}" srcOrd="5" destOrd="0" presId="urn:microsoft.com/office/officeart/2005/8/layout/hList9"/>
    <dgm:cxn modelId="{D9BDE81B-5F10-4D67-B957-82F645860855}" type="presParOf" srcId="{B880C1DC-6362-4807-B1C2-6836419182EB}" destId="{F4520640-7430-4F12-98DD-25BC10C4AE91}" srcOrd="6" destOrd="0" presId="urn:microsoft.com/office/officeart/2005/8/layout/hList9"/>
    <dgm:cxn modelId="{55E01C3D-9893-4691-9FF1-470D1C6B8548}" type="presParOf" srcId="{F4520640-7430-4F12-98DD-25BC10C4AE91}" destId="{3BDACE2A-9BB3-4DE8-9F5B-D3038ECE241B}" srcOrd="0" destOrd="0" presId="urn:microsoft.com/office/officeart/2005/8/layout/hList9"/>
    <dgm:cxn modelId="{0AFF2FC7-6679-4CFA-B891-AD38F064BF31}" type="presParOf" srcId="{F4520640-7430-4F12-98DD-25BC10C4AE91}" destId="{FEC8F67D-75EA-40D8-B9D7-30A495091EBA}" srcOrd="1" destOrd="0" presId="urn:microsoft.com/office/officeart/2005/8/layout/hList9"/>
    <dgm:cxn modelId="{507C2321-E290-4028-9245-0F1BC43F6E04}" type="presParOf" srcId="{FEC8F67D-75EA-40D8-B9D7-30A495091EBA}" destId="{7B7384C2-0D76-4DCB-ACDA-E59B84F87659}" srcOrd="0" destOrd="0" presId="urn:microsoft.com/office/officeart/2005/8/layout/hList9"/>
    <dgm:cxn modelId="{6C1C520A-8BDE-4A81-96E5-5DCE945360C7}" type="presParOf" srcId="{FEC8F67D-75EA-40D8-B9D7-30A495091EBA}" destId="{A78C4774-3534-4A55-8196-986238DAF528}" srcOrd="1" destOrd="0" presId="urn:microsoft.com/office/officeart/2005/8/layout/hList9"/>
    <dgm:cxn modelId="{AAB8998E-4775-4F1A-AF8E-7D5C902E5EED}" type="presParOf" srcId="{B880C1DC-6362-4807-B1C2-6836419182EB}" destId="{563A03E0-D87D-40AE-BC5B-7207A38441B7}" srcOrd="7" destOrd="0" presId="urn:microsoft.com/office/officeart/2005/8/layout/hList9"/>
    <dgm:cxn modelId="{2F89580D-7D12-440D-9785-B26D8DB975FE}" type="presParOf" srcId="{B880C1DC-6362-4807-B1C2-6836419182EB}" destId="{6F65D3F6-D269-47AD-BD11-BE970C2E35E7}" srcOrd="8" destOrd="0" presId="urn:microsoft.com/office/officeart/2005/8/layout/hList9"/>
    <dgm:cxn modelId="{9417B818-18BE-49E1-891F-1FCF8985063B}" type="presParOf" srcId="{B880C1DC-6362-4807-B1C2-6836419182EB}" destId="{296359CB-E0C8-4A0D-ACFF-7F6D21AA05AA}" srcOrd="9" destOrd="0" presId="urn:microsoft.com/office/officeart/2005/8/layout/hList9"/>
    <dgm:cxn modelId="{873C9444-81A4-400C-9549-F20D51BB163D}" type="presParOf" srcId="{B880C1DC-6362-4807-B1C2-6836419182EB}" destId="{81F702B9-CC3A-4C5A-8EE6-A359AC0BA26D}" srcOrd="10" destOrd="0" presId="urn:microsoft.com/office/officeart/2005/8/layout/hList9"/>
    <dgm:cxn modelId="{A5FFAB6B-5A79-467F-BC99-692CBD136A2B}" type="presParOf" srcId="{B880C1DC-6362-4807-B1C2-6836419182EB}" destId="{3DFC42E4-8756-44F2-B42A-BDEE82B7E348}" srcOrd="11" destOrd="0" presId="urn:microsoft.com/office/officeart/2005/8/layout/hList9"/>
    <dgm:cxn modelId="{475DD0C0-D3B4-4535-B8D4-B0A77632CC4A}" type="presParOf" srcId="{3DFC42E4-8756-44F2-B42A-BDEE82B7E348}" destId="{0C49C5EC-9E30-408A-9DC2-60C3AEE198A7}" srcOrd="0" destOrd="0" presId="urn:microsoft.com/office/officeart/2005/8/layout/hList9"/>
    <dgm:cxn modelId="{F8D88FFD-BF3D-4148-A15F-270A8A8BE558}" type="presParOf" srcId="{3DFC42E4-8756-44F2-B42A-BDEE82B7E348}" destId="{EF8E5FB3-FF95-4C72-87B9-A7EB39C1CD78}" srcOrd="1" destOrd="0" presId="urn:microsoft.com/office/officeart/2005/8/layout/hList9"/>
    <dgm:cxn modelId="{AB3B5F51-395E-47E1-AF25-8A6C57C25D26}" type="presParOf" srcId="{EF8E5FB3-FF95-4C72-87B9-A7EB39C1CD78}" destId="{9BC4F16A-4395-419D-90DC-12DA0E5700E2}" srcOrd="0" destOrd="0" presId="urn:microsoft.com/office/officeart/2005/8/layout/hList9"/>
    <dgm:cxn modelId="{6A464EE4-84FD-4A2A-9A0C-643687ED025E}" type="presParOf" srcId="{EF8E5FB3-FF95-4C72-87B9-A7EB39C1CD78}" destId="{C53DE6AC-7497-4E6E-8214-06ACE7630C39}" srcOrd="1" destOrd="0" presId="urn:microsoft.com/office/officeart/2005/8/layout/hList9"/>
    <dgm:cxn modelId="{2FE4ACC1-56AB-4AD4-AC1C-46DB88E65BA3}" type="presParOf" srcId="{B880C1DC-6362-4807-B1C2-6836419182EB}" destId="{296792F8-4164-4E8F-BF89-79A1DCD91AE8}" srcOrd="12" destOrd="0" presId="urn:microsoft.com/office/officeart/2005/8/layout/hList9"/>
    <dgm:cxn modelId="{DDEF229C-D47D-47D0-A5B4-4AFC9B60DCA2}" type="presParOf" srcId="{B880C1DC-6362-4807-B1C2-6836419182EB}" destId="{65697EFC-F0AC-491A-84F4-CAD9A5E042BE}" srcOrd="13" destOrd="0" presId="urn:microsoft.com/office/officeart/2005/8/layout/hList9"/>
    <dgm:cxn modelId="{3A3D2C47-5515-4A1E-9B00-58CFAA364230}" type="presParOf" srcId="{B880C1DC-6362-4807-B1C2-6836419182EB}" destId="{3844CE73-2772-4F05-AA60-1F4AC38A5419}" srcOrd="14" destOrd="0" presId="urn:microsoft.com/office/officeart/2005/8/layout/hList9"/>
    <dgm:cxn modelId="{06EC485A-FDAE-47D3-B9F9-E8467113F746}" type="presParOf" srcId="{B880C1DC-6362-4807-B1C2-6836419182EB}" destId="{D663E6D2-8C3D-4354-85A1-8B0E7CFD859D}" srcOrd="15" destOrd="0" presId="urn:microsoft.com/office/officeart/2005/8/layout/hList9"/>
    <dgm:cxn modelId="{72FD27E2-B337-47AF-9828-0A452F6ACEB9}" type="presParOf" srcId="{B880C1DC-6362-4807-B1C2-6836419182EB}" destId="{CA7A24DB-0CE6-43E4-A61A-4EFA305A4C5F}" srcOrd="16" destOrd="0" presId="urn:microsoft.com/office/officeart/2005/8/layout/hList9"/>
    <dgm:cxn modelId="{99114108-AC69-4E62-813D-6FBD617859DB}" type="presParOf" srcId="{CA7A24DB-0CE6-43E4-A61A-4EFA305A4C5F}" destId="{5CFA104D-AF09-44CC-A3D5-6291CC88B335}" srcOrd="0" destOrd="0" presId="urn:microsoft.com/office/officeart/2005/8/layout/hList9"/>
    <dgm:cxn modelId="{EE6A0405-8B30-47A5-B2E1-4EADE1EE328B}" type="presParOf" srcId="{CA7A24DB-0CE6-43E4-A61A-4EFA305A4C5F}" destId="{54576565-F9B7-4811-8CB7-5752D8C6DB2F}" srcOrd="1" destOrd="0" presId="urn:microsoft.com/office/officeart/2005/8/layout/hList9"/>
    <dgm:cxn modelId="{0589C806-67B7-4A6C-9288-FD8C41101ED5}" type="presParOf" srcId="{54576565-F9B7-4811-8CB7-5752D8C6DB2F}" destId="{EF4BE80E-7973-48AC-A296-5EBD68E7C6AE}" srcOrd="0" destOrd="0" presId="urn:microsoft.com/office/officeart/2005/8/layout/hList9"/>
    <dgm:cxn modelId="{493DAF20-7A8F-4B57-BAF4-2F7B4DA28958}" type="presParOf" srcId="{54576565-F9B7-4811-8CB7-5752D8C6DB2F}" destId="{8FA6BB24-3E72-428E-BEB7-5C38042CEFD8}" srcOrd="1" destOrd="0" presId="urn:microsoft.com/office/officeart/2005/8/layout/hList9"/>
    <dgm:cxn modelId="{B2CA54A5-D873-4A47-8874-A5F0FAD56B3B}" type="presParOf" srcId="{B880C1DC-6362-4807-B1C2-6836419182EB}" destId="{7043F055-C260-443D-9CD2-B7C3CD4F3B79}" srcOrd="17" destOrd="0" presId="urn:microsoft.com/office/officeart/2005/8/layout/hList9"/>
    <dgm:cxn modelId="{41DAE960-9BB4-464E-B1F6-A0001A7262A0}" type="presParOf" srcId="{B880C1DC-6362-4807-B1C2-6836419182EB}" destId="{9A5A6E0F-E380-4FC9-BAA9-1A784FA96AA7}" srcOrd="18" destOrd="0" presId="urn:microsoft.com/office/officeart/2005/8/layout/hList9"/>
    <dgm:cxn modelId="{B92E4D41-5DFC-41E6-898E-2651F237627D}" type="presParOf" srcId="{B880C1DC-6362-4807-B1C2-6836419182EB}" destId="{825C1100-591D-4184-8A5F-65B7F94B5251}" srcOrd="19" destOrd="0" presId="urn:microsoft.com/office/officeart/2005/8/layout/hList9"/>
    <dgm:cxn modelId="{2196855F-A5D5-4CA3-87AA-AC24F5950BB6}" type="presParOf" srcId="{B880C1DC-6362-4807-B1C2-6836419182EB}" destId="{FB3E8ABA-9566-407F-8A8A-98E0C0263365}" srcOrd="20" destOrd="0" presId="urn:microsoft.com/office/officeart/2005/8/layout/hList9"/>
    <dgm:cxn modelId="{55D71A46-87CC-46CE-A3CB-12D636DA8E5A}" type="presParOf" srcId="{B880C1DC-6362-4807-B1C2-6836419182EB}" destId="{8F5BCDCD-9A4A-496F-A8E2-68956FF2A61D}" srcOrd="21" destOrd="0" presId="urn:microsoft.com/office/officeart/2005/8/layout/hList9"/>
    <dgm:cxn modelId="{9C36757E-AC44-4029-B11F-482E459F1513}" type="presParOf" srcId="{8F5BCDCD-9A4A-496F-A8E2-68956FF2A61D}" destId="{51494428-CC80-4361-BB67-0AB7B9665C12}" srcOrd="0" destOrd="0" presId="urn:microsoft.com/office/officeart/2005/8/layout/hList9"/>
    <dgm:cxn modelId="{A5C8CF97-85F9-4504-A275-9D2A1694D781}" type="presParOf" srcId="{8F5BCDCD-9A4A-496F-A8E2-68956FF2A61D}" destId="{C8838415-3C96-4A85-93B3-526EAB0EB60A}" srcOrd="1" destOrd="0" presId="urn:microsoft.com/office/officeart/2005/8/layout/hList9"/>
    <dgm:cxn modelId="{27DDA916-9E21-4158-A5E7-575FEFBC08A3}" type="presParOf" srcId="{C8838415-3C96-4A85-93B3-526EAB0EB60A}" destId="{A2591816-D580-4622-9769-8BDE57688B70}" srcOrd="0" destOrd="0" presId="urn:microsoft.com/office/officeart/2005/8/layout/hList9"/>
    <dgm:cxn modelId="{04A802C2-ADCD-4B0D-BEE2-15F99EDD1578}" type="presParOf" srcId="{C8838415-3C96-4A85-93B3-526EAB0EB60A}" destId="{0045F981-CA1A-4CA3-972A-0AB14194131E}" srcOrd="1" destOrd="0" presId="urn:microsoft.com/office/officeart/2005/8/layout/hList9"/>
    <dgm:cxn modelId="{CF87564F-3662-4915-A885-23DB68C83A94}" type="presParOf" srcId="{B880C1DC-6362-4807-B1C2-6836419182EB}" destId="{05B20ED0-2FF9-4DBF-87F5-06FEC672D3E5}" srcOrd="22" destOrd="0" presId="urn:microsoft.com/office/officeart/2005/8/layout/hList9"/>
    <dgm:cxn modelId="{6E040424-A3F9-4354-8903-0955FE41DFAB}" type="presParOf" srcId="{B880C1DC-6362-4807-B1C2-6836419182EB}" destId="{55BD5453-DAC1-451C-98F4-B5B056DA723B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396488-FC71-469F-BD5A-E224ABC923D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E8922EA-0BF7-40E6-B803-55096A0B1ECE}">
      <dgm:prSet phldrT="[文本]"/>
      <dgm:spPr/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前端</a:t>
          </a:r>
        </a:p>
      </dgm:t>
    </dgm:pt>
    <dgm:pt modelId="{C68F3780-B843-49B7-8D6F-364D99F4B295}" type="parTrans" cxnId="{AC5DD30D-8CE1-4978-9FAE-688AE5EF25D6}">
      <dgm:prSet/>
      <dgm:spPr/>
      <dgm:t>
        <a:bodyPr/>
        <a:lstStyle/>
        <a:p>
          <a:endParaRPr lang="zh-CN" altLang="en-US"/>
        </a:p>
      </dgm:t>
    </dgm:pt>
    <dgm:pt modelId="{554C7A3E-B0BB-46D5-B4EC-97D48AE8F426}" type="sibTrans" cxnId="{AC5DD30D-8CE1-4978-9FAE-688AE5EF25D6}">
      <dgm:prSet/>
      <dgm:spPr/>
      <dgm:t>
        <a:bodyPr/>
        <a:lstStyle/>
        <a:p>
          <a:endParaRPr lang="zh-CN" altLang="en-US"/>
        </a:p>
      </dgm:t>
    </dgm:pt>
    <dgm:pt modelId="{55655548-32F9-4717-AD20-FE5E21CD30FA}">
      <dgm:prSet phldrT="[文本]"/>
      <dgm:spPr/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微信小程序原生</a:t>
          </a:r>
        </a:p>
      </dgm:t>
    </dgm:pt>
    <dgm:pt modelId="{CED230E0-122A-4558-B5D2-385CC629F8D7}" type="parTrans" cxnId="{C0DC2A46-C3C9-41DB-A7C1-4A1B7349E79D}">
      <dgm:prSet/>
      <dgm:spPr/>
      <dgm:t>
        <a:bodyPr/>
        <a:lstStyle/>
        <a:p>
          <a:endParaRPr lang="zh-CN" altLang="en-US"/>
        </a:p>
      </dgm:t>
    </dgm:pt>
    <dgm:pt modelId="{CE3E686C-7013-4D60-BA27-C34D86628A55}" type="sibTrans" cxnId="{C0DC2A46-C3C9-41DB-A7C1-4A1B7349E79D}">
      <dgm:prSet/>
      <dgm:spPr/>
      <dgm:t>
        <a:bodyPr/>
        <a:lstStyle/>
        <a:p>
          <a:endParaRPr lang="zh-CN" altLang="en-US"/>
        </a:p>
      </dgm:t>
    </dgm:pt>
    <dgm:pt modelId="{3DE27C40-9854-4F67-B47F-5A1CCAF7DE1C}">
      <dgm:prSet phldrT="[文本]"/>
      <dgm:spPr/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后端</a:t>
          </a:r>
        </a:p>
      </dgm:t>
    </dgm:pt>
    <dgm:pt modelId="{8A1459EE-7CA9-486A-9BA5-4E8409218D1E}" type="parTrans" cxnId="{643A4079-5557-44FB-B04C-5318B036CAE8}">
      <dgm:prSet/>
      <dgm:spPr/>
      <dgm:t>
        <a:bodyPr/>
        <a:lstStyle/>
        <a:p>
          <a:endParaRPr lang="zh-CN" altLang="en-US"/>
        </a:p>
      </dgm:t>
    </dgm:pt>
    <dgm:pt modelId="{0686AEE1-0F02-46C2-A3BF-49D2711D671A}" type="sibTrans" cxnId="{643A4079-5557-44FB-B04C-5318B036CAE8}">
      <dgm:prSet/>
      <dgm:spPr/>
      <dgm:t>
        <a:bodyPr/>
        <a:lstStyle/>
        <a:p>
          <a:endParaRPr lang="zh-CN" altLang="en-US"/>
        </a:p>
      </dgm:t>
    </dgm:pt>
    <dgm:pt modelId="{FBD88DB9-0EE1-411F-A2A7-451DA9F13321}">
      <dgm:prSet phldrT="[文本]"/>
      <dgm:spPr/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数据库</a:t>
          </a:r>
        </a:p>
      </dgm:t>
    </dgm:pt>
    <dgm:pt modelId="{EF9A087B-E297-4E8A-AD21-30A335F85167}" type="parTrans" cxnId="{9FA51DA6-66FB-4A4E-BDA9-D2CCB0F6A536}">
      <dgm:prSet/>
      <dgm:spPr/>
      <dgm:t>
        <a:bodyPr/>
        <a:lstStyle/>
        <a:p>
          <a:endParaRPr lang="zh-CN" altLang="en-US"/>
        </a:p>
      </dgm:t>
    </dgm:pt>
    <dgm:pt modelId="{FB58C7AC-1F20-452E-AE16-5A90985A46E3}" type="sibTrans" cxnId="{9FA51DA6-66FB-4A4E-BDA9-D2CCB0F6A536}">
      <dgm:prSet/>
      <dgm:spPr/>
      <dgm:t>
        <a:bodyPr/>
        <a:lstStyle/>
        <a:p>
          <a:endParaRPr lang="zh-CN" altLang="en-US"/>
        </a:p>
      </dgm:t>
    </dgm:pt>
    <dgm:pt modelId="{A3B3493A-B415-4159-8481-ECA89FE1C5A0}">
      <dgm:prSet phldrT="[文本]"/>
      <dgm:spPr/>
      <dgm:t>
        <a:bodyPr/>
        <a:lstStyle/>
        <a:p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Spring Boot</a:t>
          </a:r>
          <a:endParaRPr lang="zh-CN" alt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8CDC9B2-953C-4FED-BDBC-910A92A30976}" type="parTrans" cxnId="{F54B8A70-52C2-492F-8508-99A03E70AF70}">
      <dgm:prSet/>
      <dgm:spPr/>
      <dgm:t>
        <a:bodyPr/>
        <a:lstStyle/>
        <a:p>
          <a:endParaRPr lang="zh-CN" altLang="en-US"/>
        </a:p>
      </dgm:t>
    </dgm:pt>
    <dgm:pt modelId="{EE744399-AAF1-4524-B960-CBACE487C8C0}" type="sibTrans" cxnId="{F54B8A70-52C2-492F-8508-99A03E70AF70}">
      <dgm:prSet/>
      <dgm:spPr/>
      <dgm:t>
        <a:bodyPr/>
        <a:lstStyle/>
        <a:p>
          <a:endParaRPr lang="zh-CN" altLang="en-US"/>
        </a:p>
      </dgm:t>
    </dgm:pt>
    <dgm:pt modelId="{0A1F5738-2637-406E-AC94-CA7EB6C84CB5}">
      <dgm:prSet phldrT="[文本]"/>
      <dgm:spPr/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腾讯云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MySQL</a:t>
          </a:r>
          <a:endParaRPr lang="zh-CN" altLang="en-US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E87D1BE-4B36-45A2-80F9-BB1D248E3233}" type="parTrans" cxnId="{36026472-9AD1-4BE9-A53B-B826917ACC2D}">
      <dgm:prSet/>
      <dgm:spPr/>
      <dgm:t>
        <a:bodyPr/>
        <a:lstStyle/>
        <a:p>
          <a:endParaRPr lang="zh-CN" altLang="en-US"/>
        </a:p>
      </dgm:t>
    </dgm:pt>
    <dgm:pt modelId="{F0B82DC9-9007-4FFA-806B-CCC9A13E58A5}" type="sibTrans" cxnId="{36026472-9AD1-4BE9-A53B-B826917ACC2D}">
      <dgm:prSet/>
      <dgm:spPr/>
      <dgm:t>
        <a:bodyPr/>
        <a:lstStyle/>
        <a:p>
          <a:endParaRPr lang="zh-CN" altLang="en-US"/>
        </a:p>
      </dgm:t>
    </dgm:pt>
    <dgm:pt modelId="{C1A0EDEB-006B-4CA8-976B-9A287A3D0767}">
      <dgm:prSet phldrT="[文本]"/>
      <dgm:spPr/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服务器</a:t>
          </a:r>
        </a:p>
      </dgm:t>
    </dgm:pt>
    <dgm:pt modelId="{AB690FA9-DCEC-4314-B3DA-6DCB0CF0A4B1}" type="parTrans" cxnId="{012D6360-3F05-46B9-A6DB-D75F4D10DA0F}">
      <dgm:prSet/>
      <dgm:spPr/>
      <dgm:t>
        <a:bodyPr/>
        <a:lstStyle/>
        <a:p>
          <a:endParaRPr lang="zh-CN" altLang="en-US"/>
        </a:p>
      </dgm:t>
    </dgm:pt>
    <dgm:pt modelId="{915ADE20-24AE-48C9-BDC2-831A44F5E1AC}" type="sibTrans" cxnId="{012D6360-3F05-46B9-A6DB-D75F4D10DA0F}">
      <dgm:prSet/>
      <dgm:spPr/>
      <dgm:t>
        <a:bodyPr/>
        <a:lstStyle/>
        <a:p>
          <a:endParaRPr lang="zh-CN" altLang="en-US"/>
        </a:p>
      </dgm:t>
    </dgm:pt>
    <dgm:pt modelId="{3DE8C847-363E-48A3-870F-4CF587F62485}">
      <dgm:prSet phldrT="[文本]"/>
      <dgm:spPr/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阿里云轻量化服务器</a:t>
          </a:r>
        </a:p>
      </dgm:t>
    </dgm:pt>
    <dgm:pt modelId="{8197F4BB-2552-41BE-83F2-29F17857E38A}" type="parTrans" cxnId="{8CEB796B-BB93-49C0-9007-B2B0C0964FA1}">
      <dgm:prSet/>
      <dgm:spPr/>
      <dgm:t>
        <a:bodyPr/>
        <a:lstStyle/>
        <a:p>
          <a:endParaRPr lang="zh-CN" altLang="en-US"/>
        </a:p>
      </dgm:t>
    </dgm:pt>
    <dgm:pt modelId="{AE433307-4238-433D-836A-6599499CF689}" type="sibTrans" cxnId="{8CEB796B-BB93-49C0-9007-B2B0C0964FA1}">
      <dgm:prSet/>
      <dgm:spPr/>
      <dgm:t>
        <a:bodyPr/>
        <a:lstStyle/>
        <a:p>
          <a:endParaRPr lang="zh-CN" altLang="en-US"/>
        </a:p>
      </dgm:t>
    </dgm:pt>
    <dgm:pt modelId="{76682049-6D97-4BE9-AC63-F157FADAED62}" type="pres">
      <dgm:prSet presAssocID="{2C396488-FC71-469F-BD5A-E224ABC923DF}" presName="vert0" presStyleCnt="0">
        <dgm:presLayoutVars>
          <dgm:dir/>
          <dgm:animOne val="branch"/>
          <dgm:animLvl val="lvl"/>
        </dgm:presLayoutVars>
      </dgm:prSet>
      <dgm:spPr/>
    </dgm:pt>
    <dgm:pt modelId="{A0A1031D-1BEB-4371-8751-8CBB2D652BFC}" type="pres">
      <dgm:prSet presAssocID="{DE8922EA-0BF7-40E6-B803-55096A0B1ECE}" presName="thickLine" presStyleLbl="alignNode1" presStyleIdx="0" presStyleCnt="4"/>
      <dgm:spPr/>
    </dgm:pt>
    <dgm:pt modelId="{A06332B5-6B34-451F-8501-263F67331734}" type="pres">
      <dgm:prSet presAssocID="{DE8922EA-0BF7-40E6-B803-55096A0B1ECE}" presName="horz1" presStyleCnt="0"/>
      <dgm:spPr/>
    </dgm:pt>
    <dgm:pt modelId="{BA3B4D90-F69E-4301-BC45-4E6907370EA4}" type="pres">
      <dgm:prSet presAssocID="{DE8922EA-0BF7-40E6-B803-55096A0B1ECE}" presName="tx1" presStyleLbl="revTx" presStyleIdx="0" presStyleCnt="8"/>
      <dgm:spPr/>
    </dgm:pt>
    <dgm:pt modelId="{3932B1B8-1982-455B-8E95-1A366EF0E8C9}" type="pres">
      <dgm:prSet presAssocID="{DE8922EA-0BF7-40E6-B803-55096A0B1ECE}" presName="vert1" presStyleCnt="0"/>
      <dgm:spPr/>
    </dgm:pt>
    <dgm:pt modelId="{0DC8C5E2-A82D-44E2-895B-6D9BA43C13DA}" type="pres">
      <dgm:prSet presAssocID="{55655548-32F9-4717-AD20-FE5E21CD30FA}" presName="vertSpace2a" presStyleCnt="0"/>
      <dgm:spPr/>
    </dgm:pt>
    <dgm:pt modelId="{9E2DD6F9-B7BF-47CE-AF4D-8AB8EEB3B685}" type="pres">
      <dgm:prSet presAssocID="{55655548-32F9-4717-AD20-FE5E21CD30FA}" presName="horz2" presStyleCnt="0"/>
      <dgm:spPr/>
    </dgm:pt>
    <dgm:pt modelId="{BD10C332-2D39-45DA-B19C-739D491786AD}" type="pres">
      <dgm:prSet presAssocID="{55655548-32F9-4717-AD20-FE5E21CD30FA}" presName="horzSpace2" presStyleCnt="0"/>
      <dgm:spPr/>
    </dgm:pt>
    <dgm:pt modelId="{59258D37-5EF8-4EAF-8295-822ACD38C3FD}" type="pres">
      <dgm:prSet presAssocID="{55655548-32F9-4717-AD20-FE5E21CD30FA}" presName="tx2" presStyleLbl="revTx" presStyleIdx="1" presStyleCnt="8"/>
      <dgm:spPr/>
    </dgm:pt>
    <dgm:pt modelId="{05DE40A9-DE4D-44D8-97C8-E36709E96662}" type="pres">
      <dgm:prSet presAssocID="{55655548-32F9-4717-AD20-FE5E21CD30FA}" presName="vert2" presStyleCnt="0"/>
      <dgm:spPr/>
    </dgm:pt>
    <dgm:pt modelId="{696D9220-983E-4717-ACFD-C3F51BE8CC3D}" type="pres">
      <dgm:prSet presAssocID="{55655548-32F9-4717-AD20-FE5E21CD30FA}" presName="thinLine2b" presStyleLbl="callout" presStyleIdx="0" presStyleCnt="4"/>
      <dgm:spPr/>
    </dgm:pt>
    <dgm:pt modelId="{27BA51C1-8C38-4245-AE08-55A20B246790}" type="pres">
      <dgm:prSet presAssocID="{55655548-32F9-4717-AD20-FE5E21CD30FA}" presName="vertSpace2b" presStyleCnt="0"/>
      <dgm:spPr/>
    </dgm:pt>
    <dgm:pt modelId="{142176A8-334E-4F00-AA90-62358066B313}" type="pres">
      <dgm:prSet presAssocID="{3DE27C40-9854-4F67-B47F-5A1CCAF7DE1C}" presName="thickLine" presStyleLbl="alignNode1" presStyleIdx="1" presStyleCnt="4"/>
      <dgm:spPr/>
    </dgm:pt>
    <dgm:pt modelId="{52B1769B-1306-420B-9CA6-58B690626D72}" type="pres">
      <dgm:prSet presAssocID="{3DE27C40-9854-4F67-B47F-5A1CCAF7DE1C}" presName="horz1" presStyleCnt="0"/>
      <dgm:spPr/>
    </dgm:pt>
    <dgm:pt modelId="{EEED7A75-0C1C-48FF-BF89-855F69DDB14B}" type="pres">
      <dgm:prSet presAssocID="{3DE27C40-9854-4F67-B47F-5A1CCAF7DE1C}" presName="tx1" presStyleLbl="revTx" presStyleIdx="2" presStyleCnt="8"/>
      <dgm:spPr/>
    </dgm:pt>
    <dgm:pt modelId="{D6BC96BA-D1E0-45ED-A696-737B393C7DB1}" type="pres">
      <dgm:prSet presAssocID="{3DE27C40-9854-4F67-B47F-5A1CCAF7DE1C}" presName="vert1" presStyleCnt="0"/>
      <dgm:spPr/>
    </dgm:pt>
    <dgm:pt modelId="{F49AF489-25FE-4895-9450-D24624D5CDC6}" type="pres">
      <dgm:prSet presAssocID="{A3B3493A-B415-4159-8481-ECA89FE1C5A0}" presName="vertSpace2a" presStyleCnt="0"/>
      <dgm:spPr/>
    </dgm:pt>
    <dgm:pt modelId="{7B64B834-8B80-42A8-8FEF-847DD5F99459}" type="pres">
      <dgm:prSet presAssocID="{A3B3493A-B415-4159-8481-ECA89FE1C5A0}" presName="horz2" presStyleCnt="0"/>
      <dgm:spPr/>
    </dgm:pt>
    <dgm:pt modelId="{72A2A96E-77F0-4BCA-9057-BE2619A8D930}" type="pres">
      <dgm:prSet presAssocID="{A3B3493A-B415-4159-8481-ECA89FE1C5A0}" presName="horzSpace2" presStyleCnt="0"/>
      <dgm:spPr/>
    </dgm:pt>
    <dgm:pt modelId="{FC0AC53E-6BF7-4CEA-B332-E66DE1615F23}" type="pres">
      <dgm:prSet presAssocID="{A3B3493A-B415-4159-8481-ECA89FE1C5A0}" presName="tx2" presStyleLbl="revTx" presStyleIdx="3" presStyleCnt="8"/>
      <dgm:spPr/>
    </dgm:pt>
    <dgm:pt modelId="{C4831D5C-8490-4D11-9791-A53A5EBEEBEC}" type="pres">
      <dgm:prSet presAssocID="{A3B3493A-B415-4159-8481-ECA89FE1C5A0}" presName="vert2" presStyleCnt="0"/>
      <dgm:spPr/>
    </dgm:pt>
    <dgm:pt modelId="{B4654AC5-43D3-4003-A4CE-E42E7235007D}" type="pres">
      <dgm:prSet presAssocID="{A3B3493A-B415-4159-8481-ECA89FE1C5A0}" presName="thinLine2b" presStyleLbl="callout" presStyleIdx="1" presStyleCnt="4"/>
      <dgm:spPr/>
    </dgm:pt>
    <dgm:pt modelId="{99825202-CF5C-4C7A-AD46-3C00AE563D16}" type="pres">
      <dgm:prSet presAssocID="{A3B3493A-B415-4159-8481-ECA89FE1C5A0}" presName="vertSpace2b" presStyleCnt="0"/>
      <dgm:spPr/>
    </dgm:pt>
    <dgm:pt modelId="{81361689-C610-4152-99DB-B53D72C2638A}" type="pres">
      <dgm:prSet presAssocID="{FBD88DB9-0EE1-411F-A2A7-451DA9F13321}" presName="thickLine" presStyleLbl="alignNode1" presStyleIdx="2" presStyleCnt="4"/>
      <dgm:spPr/>
    </dgm:pt>
    <dgm:pt modelId="{8EBE1DE0-378F-4190-9ACC-0287AB86FEA1}" type="pres">
      <dgm:prSet presAssocID="{FBD88DB9-0EE1-411F-A2A7-451DA9F13321}" presName="horz1" presStyleCnt="0"/>
      <dgm:spPr/>
    </dgm:pt>
    <dgm:pt modelId="{A9922E2D-C59D-4E12-93FD-79E27D95968A}" type="pres">
      <dgm:prSet presAssocID="{FBD88DB9-0EE1-411F-A2A7-451DA9F13321}" presName="tx1" presStyleLbl="revTx" presStyleIdx="4" presStyleCnt="8"/>
      <dgm:spPr/>
    </dgm:pt>
    <dgm:pt modelId="{8263BC08-4B2B-4733-BB8A-EB23321790EE}" type="pres">
      <dgm:prSet presAssocID="{FBD88DB9-0EE1-411F-A2A7-451DA9F13321}" presName="vert1" presStyleCnt="0"/>
      <dgm:spPr/>
    </dgm:pt>
    <dgm:pt modelId="{64BC12A3-4196-4FC1-A789-9B30E6CF6148}" type="pres">
      <dgm:prSet presAssocID="{0A1F5738-2637-406E-AC94-CA7EB6C84CB5}" presName="vertSpace2a" presStyleCnt="0"/>
      <dgm:spPr/>
    </dgm:pt>
    <dgm:pt modelId="{E0B0A490-4A32-4E7E-95F3-F52003F7DCC6}" type="pres">
      <dgm:prSet presAssocID="{0A1F5738-2637-406E-AC94-CA7EB6C84CB5}" presName="horz2" presStyleCnt="0"/>
      <dgm:spPr/>
    </dgm:pt>
    <dgm:pt modelId="{A6EFE422-D970-4DFD-A65F-2AE2CF8DE2F9}" type="pres">
      <dgm:prSet presAssocID="{0A1F5738-2637-406E-AC94-CA7EB6C84CB5}" presName="horzSpace2" presStyleCnt="0"/>
      <dgm:spPr/>
    </dgm:pt>
    <dgm:pt modelId="{04081562-2391-43E6-99C0-F32C86AE5455}" type="pres">
      <dgm:prSet presAssocID="{0A1F5738-2637-406E-AC94-CA7EB6C84CB5}" presName="tx2" presStyleLbl="revTx" presStyleIdx="5" presStyleCnt="8"/>
      <dgm:spPr/>
    </dgm:pt>
    <dgm:pt modelId="{BB666C02-175F-4D1B-AE12-D5A2B8039A60}" type="pres">
      <dgm:prSet presAssocID="{0A1F5738-2637-406E-AC94-CA7EB6C84CB5}" presName="vert2" presStyleCnt="0"/>
      <dgm:spPr/>
    </dgm:pt>
    <dgm:pt modelId="{FEF35E61-8340-4F16-AF65-278E77020B75}" type="pres">
      <dgm:prSet presAssocID="{0A1F5738-2637-406E-AC94-CA7EB6C84CB5}" presName="thinLine2b" presStyleLbl="callout" presStyleIdx="2" presStyleCnt="4"/>
      <dgm:spPr/>
    </dgm:pt>
    <dgm:pt modelId="{506A2265-C1A3-41BD-957B-59ED78448DDB}" type="pres">
      <dgm:prSet presAssocID="{0A1F5738-2637-406E-AC94-CA7EB6C84CB5}" presName="vertSpace2b" presStyleCnt="0"/>
      <dgm:spPr/>
    </dgm:pt>
    <dgm:pt modelId="{2C9B6445-992F-43D1-A5FC-42EC6E2611D7}" type="pres">
      <dgm:prSet presAssocID="{C1A0EDEB-006B-4CA8-976B-9A287A3D0767}" presName="thickLine" presStyleLbl="alignNode1" presStyleIdx="3" presStyleCnt="4"/>
      <dgm:spPr/>
    </dgm:pt>
    <dgm:pt modelId="{0ABAA0D4-28BF-4B42-8470-A17ACF1F7E55}" type="pres">
      <dgm:prSet presAssocID="{C1A0EDEB-006B-4CA8-976B-9A287A3D0767}" presName="horz1" presStyleCnt="0"/>
      <dgm:spPr/>
    </dgm:pt>
    <dgm:pt modelId="{E6181FFE-7468-4644-BDCE-84D7BDF36C7F}" type="pres">
      <dgm:prSet presAssocID="{C1A0EDEB-006B-4CA8-976B-9A287A3D0767}" presName="tx1" presStyleLbl="revTx" presStyleIdx="6" presStyleCnt="8"/>
      <dgm:spPr/>
    </dgm:pt>
    <dgm:pt modelId="{1755BE20-521C-40D4-9303-E55FB1BDBE5F}" type="pres">
      <dgm:prSet presAssocID="{C1A0EDEB-006B-4CA8-976B-9A287A3D0767}" presName="vert1" presStyleCnt="0"/>
      <dgm:spPr/>
    </dgm:pt>
    <dgm:pt modelId="{EB6E306C-4DE1-4BF9-9704-21DEAF3A92E1}" type="pres">
      <dgm:prSet presAssocID="{3DE8C847-363E-48A3-870F-4CF587F62485}" presName="vertSpace2a" presStyleCnt="0"/>
      <dgm:spPr/>
    </dgm:pt>
    <dgm:pt modelId="{86B666B3-EF8D-4C1F-808E-4C22180E22BE}" type="pres">
      <dgm:prSet presAssocID="{3DE8C847-363E-48A3-870F-4CF587F62485}" presName="horz2" presStyleCnt="0"/>
      <dgm:spPr/>
    </dgm:pt>
    <dgm:pt modelId="{F21B58EE-F49E-4130-8DD3-3EC24D1428F9}" type="pres">
      <dgm:prSet presAssocID="{3DE8C847-363E-48A3-870F-4CF587F62485}" presName="horzSpace2" presStyleCnt="0"/>
      <dgm:spPr/>
    </dgm:pt>
    <dgm:pt modelId="{E21D0E65-9E79-4EA0-925D-607515F6CCA4}" type="pres">
      <dgm:prSet presAssocID="{3DE8C847-363E-48A3-870F-4CF587F62485}" presName="tx2" presStyleLbl="revTx" presStyleIdx="7" presStyleCnt="8"/>
      <dgm:spPr/>
    </dgm:pt>
    <dgm:pt modelId="{CF404E2F-BFA3-4006-8B3C-FAF6D3F814CD}" type="pres">
      <dgm:prSet presAssocID="{3DE8C847-363E-48A3-870F-4CF587F62485}" presName="vert2" presStyleCnt="0"/>
      <dgm:spPr/>
    </dgm:pt>
    <dgm:pt modelId="{AAEDAB3B-DC6F-4F52-942F-C64297B5F96F}" type="pres">
      <dgm:prSet presAssocID="{3DE8C847-363E-48A3-870F-4CF587F62485}" presName="thinLine2b" presStyleLbl="callout" presStyleIdx="3" presStyleCnt="4"/>
      <dgm:spPr/>
    </dgm:pt>
    <dgm:pt modelId="{DAF29838-A5BB-4F94-8184-0A4BAD49667F}" type="pres">
      <dgm:prSet presAssocID="{3DE8C847-363E-48A3-870F-4CF587F62485}" presName="vertSpace2b" presStyleCnt="0"/>
      <dgm:spPr/>
    </dgm:pt>
  </dgm:ptLst>
  <dgm:cxnLst>
    <dgm:cxn modelId="{E8185D00-2E4C-44F2-91B4-67ADD23E3F68}" type="presOf" srcId="{2C396488-FC71-469F-BD5A-E224ABC923DF}" destId="{76682049-6D97-4BE9-AC63-F157FADAED62}" srcOrd="0" destOrd="0" presId="urn:microsoft.com/office/officeart/2008/layout/LinedList"/>
    <dgm:cxn modelId="{AC5DD30D-8CE1-4978-9FAE-688AE5EF25D6}" srcId="{2C396488-FC71-469F-BD5A-E224ABC923DF}" destId="{DE8922EA-0BF7-40E6-B803-55096A0B1ECE}" srcOrd="0" destOrd="0" parTransId="{C68F3780-B843-49B7-8D6F-364D99F4B295}" sibTransId="{554C7A3E-B0BB-46D5-B4EC-97D48AE8F426}"/>
    <dgm:cxn modelId="{80DC582A-2035-4436-A0B4-645607C751C7}" type="presOf" srcId="{C1A0EDEB-006B-4CA8-976B-9A287A3D0767}" destId="{E6181FFE-7468-4644-BDCE-84D7BDF36C7F}" srcOrd="0" destOrd="0" presId="urn:microsoft.com/office/officeart/2008/layout/LinedList"/>
    <dgm:cxn modelId="{A832AF2D-8A7F-4ACF-83CE-06387AAD3874}" type="presOf" srcId="{55655548-32F9-4717-AD20-FE5E21CD30FA}" destId="{59258D37-5EF8-4EAF-8295-822ACD38C3FD}" srcOrd="0" destOrd="0" presId="urn:microsoft.com/office/officeart/2008/layout/LinedList"/>
    <dgm:cxn modelId="{012D6360-3F05-46B9-A6DB-D75F4D10DA0F}" srcId="{2C396488-FC71-469F-BD5A-E224ABC923DF}" destId="{C1A0EDEB-006B-4CA8-976B-9A287A3D0767}" srcOrd="3" destOrd="0" parTransId="{AB690FA9-DCEC-4314-B3DA-6DCB0CF0A4B1}" sibTransId="{915ADE20-24AE-48C9-BDC2-831A44F5E1AC}"/>
    <dgm:cxn modelId="{C0DC2A46-C3C9-41DB-A7C1-4A1B7349E79D}" srcId="{DE8922EA-0BF7-40E6-B803-55096A0B1ECE}" destId="{55655548-32F9-4717-AD20-FE5E21CD30FA}" srcOrd="0" destOrd="0" parTransId="{CED230E0-122A-4558-B5D2-385CC629F8D7}" sibTransId="{CE3E686C-7013-4D60-BA27-C34D86628A55}"/>
    <dgm:cxn modelId="{8CEB796B-BB93-49C0-9007-B2B0C0964FA1}" srcId="{C1A0EDEB-006B-4CA8-976B-9A287A3D0767}" destId="{3DE8C847-363E-48A3-870F-4CF587F62485}" srcOrd="0" destOrd="0" parTransId="{8197F4BB-2552-41BE-83F2-29F17857E38A}" sibTransId="{AE433307-4238-433D-836A-6599499CF689}"/>
    <dgm:cxn modelId="{F54B8A70-52C2-492F-8508-99A03E70AF70}" srcId="{3DE27C40-9854-4F67-B47F-5A1CCAF7DE1C}" destId="{A3B3493A-B415-4159-8481-ECA89FE1C5A0}" srcOrd="0" destOrd="0" parTransId="{48CDC9B2-953C-4FED-BDBC-910A92A30976}" sibTransId="{EE744399-AAF1-4524-B960-CBACE487C8C0}"/>
    <dgm:cxn modelId="{36026472-9AD1-4BE9-A53B-B826917ACC2D}" srcId="{FBD88DB9-0EE1-411F-A2A7-451DA9F13321}" destId="{0A1F5738-2637-406E-AC94-CA7EB6C84CB5}" srcOrd="0" destOrd="0" parTransId="{BE87D1BE-4B36-45A2-80F9-BB1D248E3233}" sibTransId="{F0B82DC9-9007-4FFA-806B-CCC9A13E58A5}"/>
    <dgm:cxn modelId="{643A4079-5557-44FB-B04C-5318B036CAE8}" srcId="{2C396488-FC71-469F-BD5A-E224ABC923DF}" destId="{3DE27C40-9854-4F67-B47F-5A1CCAF7DE1C}" srcOrd="1" destOrd="0" parTransId="{8A1459EE-7CA9-486A-9BA5-4E8409218D1E}" sibTransId="{0686AEE1-0F02-46C2-A3BF-49D2711D671A}"/>
    <dgm:cxn modelId="{FE8EA186-A156-41FA-B6BD-1BE9C7909689}" type="presOf" srcId="{DE8922EA-0BF7-40E6-B803-55096A0B1ECE}" destId="{BA3B4D90-F69E-4301-BC45-4E6907370EA4}" srcOrd="0" destOrd="0" presId="urn:microsoft.com/office/officeart/2008/layout/LinedList"/>
    <dgm:cxn modelId="{F52AEBA2-E659-4402-9A9A-48A6F588AA08}" type="presOf" srcId="{FBD88DB9-0EE1-411F-A2A7-451DA9F13321}" destId="{A9922E2D-C59D-4E12-93FD-79E27D95968A}" srcOrd="0" destOrd="0" presId="urn:microsoft.com/office/officeart/2008/layout/LinedList"/>
    <dgm:cxn modelId="{9FA51DA6-66FB-4A4E-BDA9-D2CCB0F6A536}" srcId="{2C396488-FC71-469F-BD5A-E224ABC923DF}" destId="{FBD88DB9-0EE1-411F-A2A7-451DA9F13321}" srcOrd="2" destOrd="0" parTransId="{EF9A087B-E297-4E8A-AD21-30A335F85167}" sibTransId="{FB58C7AC-1F20-452E-AE16-5A90985A46E3}"/>
    <dgm:cxn modelId="{022FA8AE-47D3-496D-A5D6-5A959656DC97}" type="presOf" srcId="{3DE8C847-363E-48A3-870F-4CF587F62485}" destId="{E21D0E65-9E79-4EA0-925D-607515F6CCA4}" srcOrd="0" destOrd="0" presId="urn:microsoft.com/office/officeart/2008/layout/LinedList"/>
    <dgm:cxn modelId="{89BFEDB4-487D-4A05-BB83-3EF262BD6E76}" type="presOf" srcId="{0A1F5738-2637-406E-AC94-CA7EB6C84CB5}" destId="{04081562-2391-43E6-99C0-F32C86AE5455}" srcOrd="0" destOrd="0" presId="urn:microsoft.com/office/officeart/2008/layout/LinedList"/>
    <dgm:cxn modelId="{D16822B8-7EF2-4B65-95A8-2B6D164CC96E}" type="presOf" srcId="{A3B3493A-B415-4159-8481-ECA89FE1C5A0}" destId="{FC0AC53E-6BF7-4CEA-B332-E66DE1615F23}" srcOrd="0" destOrd="0" presId="urn:microsoft.com/office/officeart/2008/layout/LinedList"/>
    <dgm:cxn modelId="{F99C81CC-2617-4CAE-858F-ADAC938410D2}" type="presOf" srcId="{3DE27C40-9854-4F67-B47F-5A1CCAF7DE1C}" destId="{EEED7A75-0C1C-48FF-BF89-855F69DDB14B}" srcOrd="0" destOrd="0" presId="urn:microsoft.com/office/officeart/2008/layout/LinedList"/>
    <dgm:cxn modelId="{F057D407-C052-4A69-9D32-6E4DE96357F4}" type="presParOf" srcId="{76682049-6D97-4BE9-AC63-F157FADAED62}" destId="{A0A1031D-1BEB-4371-8751-8CBB2D652BFC}" srcOrd="0" destOrd="0" presId="urn:microsoft.com/office/officeart/2008/layout/LinedList"/>
    <dgm:cxn modelId="{92D49D34-D730-4803-A55E-84EA2159887B}" type="presParOf" srcId="{76682049-6D97-4BE9-AC63-F157FADAED62}" destId="{A06332B5-6B34-451F-8501-263F67331734}" srcOrd="1" destOrd="0" presId="urn:microsoft.com/office/officeart/2008/layout/LinedList"/>
    <dgm:cxn modelId="{19580D43-29A7-423C-93A4-8ABF31196C59}" type="presParOf" srcId="{A06332B5-6B34-451F-8501-263F67331734}" destId="{BA3B4D90-F69E-4301-BC45-4E6907370EA4}" srcOrd="0" destOrd="0" presId="urn:microsoft.com/office/officeart/2008/layout/LinedList"/>
    <dgm:cxn modelId="{43A5189A-03EA-48A0-A5B2-21E426F928BA}" type="presParOf" srcId="{A06332B5-6B34-451F-8501-263F67331734}" destId="{3932B1B8-1982-455B-8E95-1A366EF0E8C9}" srcOrd="1" destOrd="0" presId="urn:microsoft.com/office/officeart/2008/layout/LinedList"/>
    <dgm:cxn modelId="{6624B6D6-1335-4262-9473-F27027AF1659}" type="presParOf" srcId="{3932B1B8-1982-455B-8E95-1A366EF0E8C9}" destId="{0DC8C5E2-A82D-44E2-895B-6D9BA43C13DA}" srcOrd="0" destOrd="0" presId="urn:microsoft.com/office/officeart/2008/layout/LinedList"/>
    <dgm:cxn modelId="{368BE3DB-D75B-4472-91F9-E3662327A730}" type="presParOf" srcId="{3932B1B8-1982-455B-8E95-1A366EF0E8C9}" destId="{9E2DD6F9-B7BF-47CE-AF4D-8AB8EEB3B685}" srcOrd="1" destOrd="0" presId="urn:microsoft.com/office/officeart/2008/layout/LinedList"/>
    <dgm:cxn modelId="{72491239-41D8-46FB-AB1A-8AA000414CE1}" type="presParOf" srcId="{9E2DD6F9-B7BF-47CE-AF4D-8AB8EEB3B685}" destId="{BD10C332-2D39-45DA-B19C-739D491786AD}" srcOrd="0" destOrd="0" presId="urn:microsoft.com/office/officeart/2008/layout/LinedList"/>
    <dgm:cxn modelId="{D20CB746-30ED-42CA-BB17-8D761C7D50C8}" type="presParOf" srcId="{9E2DD6F9-B7BF-47CE-AF4D-8AB8EEB3B685}" destId="{59258D37-5EF8-4EAF-8295-822ACD38C3FD}" srcOrd="1" destOrd="0" presId="urn:microsoft.com/office/officeart/2008/layout/LinedList"/>
    <dgm:cxn modelId="{46F30480-0DA9-45CB-87E3-EB5579919D36}" type="presParOf" srcId="{9E2DD6F9-B7BF-47CE-AF4D-8AB8EEB3B685}" destId="{05DE40A9-DE4D-44D8-97C8-E36709E96662}" srcOrd="2" destOrd="0" presId="urn:microsoft.com/office/officeart/2008/layout/LinedList"/>
    <dgm:cxn modelId="{113EF514-4A5A-442D-A77B-1A384515058B}" type="presParOf" srcId="{3932B1B8-1982-455B-8E95-1A366EF0E8C9}" destId="{696D9220-983E-4717-ACFD-C3F51BE8CC3D}" srcOrd="2" destOrd="0" presId="urn:microsoft.com/office/officeart/2008/layout/LinedList"/>
    <dgm:cxn modelId="{F3E743EA-577C-4109-919E-20C52ADC2D40}" type="presParOf" srcId="{3932B1B8-1982-455B-8E95-1A366EF0E8C9}" destId="{27BA51C1-8C38-4245-AE08-55A20B246790}" srcOrd="3" destOrd="0" presId="urn:microsoft.com/office/officeart/2008/layout/LinedList"/>
    <dgm:cxn modelId="{5C69E746-6C17-47D4-A622-06BD1FB0A1B8}" type="presParOf" srcId="{76682049-6D97-4BE9-AC63-F157FADAED62}" destId="{142176A8-334E-4F00-AA90-62358066B313}" srcOrd="2" destOrd="0" presId="urn:microsoft.com/office/officeart/2008/layout/LinedList"/>
    <dgm:cxn modelId="{F3A62037-F2C9-44D6-8A58-E395F31FB689}" type="presParOf" srcId="{76682049-6D97-4BE9-AC63-F157FADAED62}" destId="{52B1769B-1306-420B-9CA6-58B690626D72}" srcOrd="3" destOrd="0" presId="urn:microsoft.com/office/officeart/2008/layout/LinedList"/>
    <dgm:cxn modelId="{786A1B9C-7DB2-4FD3-818E-30A48D1AA5E5}" type="presParOf" srcId="{52B1769B-1306-420B-9CA6-58B690626D72}" destId="{EEED7A75-0C1C-48FF-BF89-855F69DDB14B}" srcOrd="0" destOrd="0" presId="urn:microsoft.com/office/officeart/2008/layout/LinedList"/>
    <dgm:cxn modelId="{768472C0-AC86-4785-ADCC-3E2491A3ED26}" type="presParOf" srcId="{52B1769B-1306-420B-9CA6-58B690626D72}" destId="{D6BC96BA-D1E0-45ED-A696-737B393C7DB1}" srcOrd="1" destOrd="0" presId="urn:microsoft.com/office/officeart/2008/layout/LinedList"/>
    <dgm:cxn modelId="{35612B04-05B3-4F1A-8400-6DF8568E7B66}" type="presParOf" srcId="{D6BC96BA-D1E0-45ED-A696-737B393C7DB1}" destId="{F49AF489-25FE-4895-9450-D24624D5CDC6}" srcOrd="0" destOrd="0" presId="urn:microsoft.com/office/officeart/2008/layout/LinedList"/>
    <dgm:cxn modelId="{92424F30-854E-4FD5-964B-F30C2E90DEEF}" type="presParOf" srcId="{D6BC96BA-D1E0-45ED-A696-737B393C7DB1}" destId="{7B64B834-8B80-42A8-8FEF-847DD5F99459}" srcOrd="1" destOrd="0" presId="urn:microsoft.com/office/officeart/2008/layout/LinedList"/>
    <dgm:cxn modelId="{5CA8D2ED-CBCB-4A12-9116-F805092B8D68}" type="presParOf" srcId="{7B64B834-8B80-42A8-8FEF-847DD5F99459}" destId="{72A2A96E-77F0-4BCA-9057-BE2619A8D930}" srcOrd="0" destOrd="0" presId="urn:microsoft.com/office/officeart/2008/layout/LinedList"/>
    <dgm:cxn modelId="{411E5729-BA69-4F08-99C6-E5FF65BD1DE2}" type="presParOf" srcId="{7B64B834-8B80-42A8-8FEF-847DD5F99459}" destId="{FC0AC53E-6BF7-4CEA-B332-E66DE1615F23}" srcOrd="1" destOrd="0" presId="urn:microsoft.com/office/officeart/2008/layout/LinedList"/>
    <dgm:cxn modelId="{8D87AA25-765E-49D2-8BB0-626BB8E52561}" type="presParOf" srcId="{7B64B834-8B80-42A8-8FEF-847DD5F99459}" destId="{C4831D5C-8490-4D11-9791-A53A5EBEEBEC}" srcOrd="2" destOrd="0" presId="urn:microsoft.com/office/officeart/2008/layout/LinedList"/>
    <dgm:cxn modelId="{12D9BF18-6904-451E-B68C-3205A4ACEEC7}" type="presParOf" srcId="{D6BC96BA-D1E0-45ED-A696-737B393C7DB1}" destId="{B4654AC5-43D3-4003-A4CE-E42E7235007D}" srcOrd="2" destOrd="0" presId="urn:microsoft.com/office/officeart/2008/layout/LinedList"/>
    <dgm:cxn modelId="{37FCC1F4-031D-4BD7-BA45-525B619E010C}" type="presParOf" srcId="{D6BC96BA-D1E0-45ED-A696-737B393C7DB1}" destId="{99825202-CF5C-4C7A-AD46-3C00AE563D16}" srcOrd="3" destOrd="0" presId="urn:microsoft.com/office/officeart/2008/layout/LinedList"/>
    <dgm:cxn modelId="{71A9C571-09B0-439F-9E12-93BE24BF1EEB}" type="presParOf" srcId="{76682049-6D97-4BE9-AC63-F157FADAED62}" destId="{81361689-C610-4152-99DB-B53D72C2638A}" srcOrd="4" destOrd="0" presId="urn:microsoft.com/office/officeart/2008/layout/LinedList"/>
    <dgm:cxn modelId="{E0A03EEF-6A7D-4B22-A1A2-B75BF3E2F237}" type="presParOf" srcId="{76682049-6D97-4BE9-AC63-F157FADAED62}" destId="{8EBE1DE0-378F-4190-9ACC-0287AB86FEA1}" srcOrd="5" destOrd="0" presId="urn:microsoft.com/office/officeart/2008/layout/LinedList"/>
    <dgm:cxn modelId="{7E249261-69CE-46CD-ADF8-844FF59E19B2}" type="presParOf" srcId="{8EBE1DE0-378F-4190-9ACC-0287AB86FEA1}" destId="{A9922E2D-C59D-4E12-93FD-79E27D95968A}" srcOrd="0" destOrd="0" presId="urn:microsoft.com/office/officeart/2008/layout/LinedList"/>
    <dgm:cxn modelId="{993DD5B0-F94C-4441-8C4A-CD136F365BD7}" type="presParOf" srcId="{8EBE1DE0-378F-4190-9ACC-0287AB86FEA1}" destId="{8263BC08-4B2B-4733-BB8A-EB23321790EE}" srcOrd="1" destOrd="0" presId="urn:microsoft.com/office/officeart/2008/layout/LinedList"/>
    <dgm:cxn modelId="{1D6FE3F3-0B3B-4125-A735-F0139D1F3AF7}" type="presParOf" srcId="{8263BC08-4B2B-4733-BB8A-EB23321790EE}" destId="{64BC12A3-4196-4FC1-A789-9B30E6CF6148}" srcOrd="0" destOrd="0" presId="urn:microsoft.com/office/officeart/2008/layout/LinedList"/>
    <dgm:cxn modelId="{4495B24D-929B-443D-B90C-4A51F2D83588}" type="presParOf" srcId="{8263BC08-4B2B-4733-BB8A-EB23321790EE}" destId="{E0B0A490-4A32-4E7E-95F3-F52003F7DCC6}" srcOrd="1" destOrd="0" presId="urn:microsoft.com/office/officeart/2008/layout/LinedList"/>
    <dgm:cxn modelId="{779737E1-0118-4137-B0C8-84719038B921}" type="presParOf" srcId="{E0B0A490-4A32-4E7E-95F3-F52003F7DCC6}" destId="{A6EFE422-D970-4DFD-A65F-2AE2CF8DE2F9}" srcOrd="0" destOrd="0" presId="urn:microsoft.com/office/officeart/2008/layout/LinedList"/>
    <dgm:cxn modelId="{9CFC3E28-010D-4EED-81A9-A9FED5652E38}" type="presParOf" srcId="{E0B0A490-4A32-4E7E-95F3-F52003F7DCC6}" destId="{04081562-2391-43E6-99C0-F32C86AE5455}" srcOrd="1" destOrd="0" presId="urn:microsoft.com/office/officeart/2008/layout/LinedList"/>
    <dgm:cxn modelId="{BD50538B-5754-49B1-9051-D099C7E3E0C4}" type="presParOf" srcId="{E0B0A490-4A32-4E7E-95F3-F52003F7DCC6}" destId="{BB666C02-175F-4D1B-AE12-D5A2B8039A60}" srcOrd="2" destOrd="0" presId="urn:microsoft.com/office/officeart/2008/layout/LinedList"/>
    <dgm:cxn modelId="{C5152AE1-98FF-49EF-BEF6-7A53BFCE3405}" type="presParOf" srcId="{8263BC08-4B2B-4733-BB8A-EB23321790EE}" destId="{FEF35E61-8340-4F16-AF65-278E77020B75}" srcOrd="2" destOrd="0" presId="urn:microsoft.com/office/officeart/2008/layout/LinedList"/>
    <dgm:cxn modelId="{47F19D08-7205-46D2-AB59-87318C8533A7}" type="presParOf" srcId="{8263BC08-4B2B-4733-BB8A-EB23321790EE}" destId="{506A2265-C1A3-41BD-957B-59ED78448DDB}" srcOrd="3" destOrd="0" presId="urn:microsoft.com/office/officeart/2008/layout/LinedList"/>
    <dgm:cxn modelId="{0CB8EDD3-16F9-4050-87B0-14DC4131A49C}" type="presParOf" srcId="{76682049-6D97-4BE9-AC63-F157FADAED62}" destId="{2C9B6445-992F-43D1-A5FC-42EC6E2611D7}" srcOrd="6" destOrd="0" presId="urn:microsoft.com/office/officeart/2008/layout/LinedList"/>
    <dgm:cxn modelId="{BC730F23-2199-483F-B06D-CFE41314DEF8}" type="presParOf" srcId="{76682049-6D97-4BE9-AC63-F157FADAED62}" destId="{0ABAA0D4-28BF-4B42-8470-A17ACF1F7E55}" srcOrd="7" destOrd="0" presId="urn:microsoft.com/office/officeart/2008/layout/LinedList"/>
    <dgm:cxn modelId="{A4A030DB-2A7C-4776-A675-4D2F5C124F08}" type="presParOf" srcId="{0ABAA0D4-28BF-4B42-8470-A17ACF1F7E55}" destId="{E6181FFE-7468-4644-BDCE-84D7BDF36C7F}" srcOrd="0" destOrd="0" presId="urn:microsoft.com/office/officeart/2008/layout/LinedList"/>
    <dgm:cxn modelId="{F4AE2484-4CD9-4780-BB86-55C2C9C51935}" type="presParOf" srcId="{0ABAA0D4-28BF-4B42-8470-A17ACF1F7E55}" destId="{1755BE20-521C-40D4-9303-E55FB1BDBE5F}" srcOrd="1" destOrd="0" presId="urn:microsoft.com/office/officeart/2008/layout/LinedList"/>
    <dgm:cxn modelId="{8CFB43B2-8A42-43FB-814C-3CF758771224}" type="presParOf" srcId="{1755BE20-521C-40D4-9303-E55FB1BDBE5F}" destId="{EB6E306C-4DE1-4BF9-9704-21DEAF3A92E1}" srcOrd="0" destOrd="0" presId="urn:microsoft.com/office/officeart/2008/layout/LinedList"/>
    <dgm:cxn modelId="{2C78B761-C612-499B-8A71-92CCE6176C9C}" type="presParOf" srcId="{1755BE20-521C-40D4-9303-E55FB1BDBE5F}" destId="{86B666B3-EF8D-4C1F-808E-4C22180E22BE}" srcOrd="1" destOrd="0" presId="urn:microsoft.com/office/officeart/2008/layout/LinedList"/>
    <dgm:cxn modelId="{2BEE9DE8-524E-49B1-A62F-E27441A6E9D9}" type="presParOf" srcId="{86B666B3-EF8D-4C1F-808E-4C22180E22BE}" destId="{F21B58EE-F49E-4130-8DD3-3EC24D1428F9}" srcOrd="0" destOrd="0" presId="urn:microsoft.com/office/officeart/2008/layout/LinedList"/>
    <dgm:cxn modelId="{2479B3DA-B545-4359-B6C5-6999903426F3}" type="presParOf" srcId="{86B666B3-EF8D-4C1F-808E-4C22180E22BE}" destId="{E21D0E65-9E79-4EA0-925D-607515F6CCA4}" srcOrd="1" destOrd="0" presId="urn:microsoft.com/office/officeart/2008/layout/LinedList"/>
    <dgm:cxn modelId="{8C2B6CD2-06F4-4C47-8561-352019D5E5A7}" type="presParOf" srcId="{86B666B3-EF8D-4C1F-808E-4C22180E22BE}" destId="{CF404E2F-BFA3-4006-8B3C-FAF6D3F814CD}" srcOrd="2" destOrd="0" presId="urn:microsoft.com/office/officeart/2008/layout/LinedList"/>
    <dgm:cxn modelId="{0E9B2AB4-0549-485D-AB0D-8921C373EB93}" type="presParOf" srcId="{1755BE20-521C-40D4-9303-E55FB1BDBE5F}" destId="{AAEDAB3B-DC6F-4F52-942F-C64297B5F96F}" srcOrd="2" destOrd="0" presId="urn:microsoft.com/office/officeart/2008/layout/LinedList"/>
    <dgm:cxn modelId="{56AA95C8-3933-4280-B7FF-C7101D0A413B}" type="presParOf" srcId="{1755BE20-521C-40D4-9303-E55FB1BDBE5F}" destId="{DAF29838-A5BB-4F94-8184-0A4BAD49667F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C915F9-0120-4BAC-914D-D9FCD6016135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5C4A45-A93F-46A5-B7B2-77D49294F11C}">
      <dgm:prSet phldrT="[文本]"/>
      <dgm:spPr/>
      <dgm:t>
        <a:bodyPr/>
        <a:lstStyle/>
        <a:p>
          <a:r>
            <a:rPr lang="zh-CN" altLang="en-US" dirty="0"/>
            <a:t>触底加载</a:t>
          </a:r>
        </a:p>
      </dgm:t>
    </dgm:pt>
    <dgm:pt modelId="{495B089D-995A-4FF1-83A7-375336C112F8}" type="parTrans" cxnId="{276B1679-2A53-4CA9-BE33-08BACFFA9F99}">
      <dgm:prSet/>
      <dgm:spPr/>
      <dgm:t>
        <a:bodyPr/>
        <a:lstStyle/>
        <a:p>
          <a:endParaRPr lang="zh-CN" altLang="en-US"/>
        </a:p>
      </dgm:t>
    </dgm:pt>
    <dgm:pt modelId="{84784909-2ABE-46A8-91F4-4EDFEF0BA51B}" type="sibTrans" cxnId="{276B1679-2A53-4CA9-BE33-08BACFFA9F99}">
      <dgm:prSet/>
      <dgm:spPr/>
      <dgm:t>
        <a:bodyPr/>
        <a:lstStyle/>
        <a:p>
          <a:endParaRPr lang="zh-CN" altLang="en-US"/>
        </a:p>
      </dgm:t>
    </dgm:pt>
    <dgm:pt modelId="{61FBD5A8-1115-4DBB-8506-8993DBC32195}">
      <dgm:prSet phldrT="[文本]"/>
      <dgm:spPr/>
      <dgm:t>
        <a:bodyPr/>
        <a:lstStyle/>
        <a:p>
          <a:r>
            <a:rPr lang="zh-CN" altLang="en-US" dirty="0"/>
            <a:t>样式修改</a:t>
          </a:r>
        </a:p>
      </dgm:t>
    </dgm:pt>
    <dgm:pt modelId="{631157DA-596F-46C0-A50A-EEFF7F813AB5}" type="parTrans" cxnId="{177C45C8-380D-4F25-868D-8F6665795303}">
      <dgm:prSet/>
      <dgm:spPr/>
      <dgm:t>
        <a:bodyPr/>
        <a:lstStyle/>
        <a:p>
          <a:endParaRPr lang="zh-CN" altLang="en-US"/>
        </a:p>
      </dgm:t>
    </dgm:pt>
    <dgm:pt modelId="{C9CAB633-A72B-4A85-AC94-7263039E88D4}" type="sibTrans" cxnId="{177C45C8-380D-4F25-868D-8F6665795303}">
      <dgm:prSet/>
      <dgm:spPr/>
      <dgm:t>
        <a:bodyPr/>
        <a:lstStyle/>
        <a:p>
          <a:endParaRPr lang="zh-CN" altLang="en-US"/>
        </a:p>
      </dgm:t>
    </dgm:pt>
    <dgm:pt modelId="{9964F976-C83C-4F11-B563-2A6FC8BB4B86}">
      <dgm:prSet phldrT="[文本]"/>
      <dgm:spPr/>
      <dgm:t>
        <a:bodyPr/>
        <a:lstStyle/>
        <a:p>
          <a:r>
            <a:rPr lang="zh-CN" altLang="en-US" dirty="0"/>
            <a:t>自动化部署</a:t>
          </a:r>
        </a:p>
      </dgm:t>
    </dgm:pt>
    <dgm:pt modelId="{67F7B880-7402-4311-8873-B03E6BE02064}" type="parTrans" cxnId="{B33E8279-EB79-47FF-8742-38D4AA5EE5D9}">
      <dgm:prSet/>
      <dgm:spPr/>
      <dgm:t>
        <a:bodyPr/>
        <a:lstStyle/>
        <a:p>
          <a:endParaRPr lang="zh-CN" altLang="en-US"/>
        </a:p>
      </dgm:t>
    </dgm:pt>
    <dgm:pt modelId="{E02FB61E-BDF3-43C0-9990-16682F3C9FA1}" type="sibTrans" cxnId="{B33E8279-EB79-47FF-8742-38D4AA5EE5D9}">
      <dgm:prSet/>
      <dgm:spPr/>
      <dgm:t>
        <a:bodyPr/>
        <a:lstStyle/>
        <a:p>
          <a:endParaRPr lang="zh-CN" altLang="en-US"/>
        </a:p>
      </dgm:t>
    </dgm:pt>
    <dgm:pt modelId="{4BE55918-9A69-4F0B-B337-1DFD538325A3}">
      <dgm:prSet phldrT="[文本]"/>
      <dgm:spPr/>
      <dgm:t>
        <a:bodyPr/>
        <a:lstStyle/>
        <a:p>
          <a:r>
            <a:rPr lang="zh-CN" altLang="en-US" dirty="0"/>
            <a:t>请求</a:t>
          </a:r>
          <a:r>
            <a:rPr lang="en-US" altLang="zh-CN" dirty="0"/>
            <a:t>HTTPS</a:t>
          </a:r>
          <a:endParaRPr lang="zh-CN" altLang="en-US" dirty="0"/>
        </a:p>
      </dgm:t>
    </dgm:pt>
    <dgm:pt modelId="{29371D7E-8FAB-47C5-9A3B-2E599D119910}" type="parTrans" cxnId="{7BB58E86-3C46-4746-8209-8194350AD5FA}">
      <dgm:prSet/>
      <dgm:spPr/>
      <dgm:t>
        <a:bodyPr/>
        <a:lstStyle/>
        <a:p>
          <a:endParaRPr lang="zh-CN" altLang="en-US"/>
        </a:p>
      </dgm:t>
    </dgm:pt>
    <dgm:pt modelId="{68B626C8-A592-4CB4-BFA6-C07BE7AAE1B3}" type="sibTrans" cxnId="{7BB58E86-3C46-4746-8209-8194350AD5FA}">
      <dgm:prSet/>
      <dgm:spPr/>
      <dgm:t>
        <a:bodyPr/>
        <a:lstStyle/>
        <a:p>
          <a:endParaRPr lang="zh-CN" altLang="en-US"/>
        </a:p>
      </dgm:t>
    </dgm:pt>
    <dgm:pt modelId="{08976C6E-1A32-4396-B122-7A38E7ADF5AD}">
      <dgm:prSet phldrT="[文本]"/>
      <dgm:spPr/>
      <dgm:t>
        <a:bodyPr/>
        <a:lstStyle/>
        <a:p>
          <a:r>
            <a:rPr lang="zh-CN" altLang="en-US" dirty="0"/>
            <a:t>前后端</a:t>
          </a:r>
          <a:r>
            <a:rPr lang="en-US" altLang="zh-CN" dirty="0"/>
            <a:t>API</a:t>
          </a:r>
          <a:r>
            <a:rPr lang="zh-CN" altLang="en-US" dirty="0"/>
            <a:t>设计与测试</a:t>
          </a:r>
        </a:p>
      </dgm:t>
    </dgm:pt>
    <dgm:pt modelId="{7E66CFF7-F11A-4EEB-ACF2-BE7DB9F49358}" type="parTrans" cxnId="{BA8BE678-7115-4663-A1A6-FE6258FEE7E0}">
      <dgm:prSet/>
      <dgm:spPr/>
    </dgm:pt>
    <dgm:pt modelId="{8391B821-5EB6-464D-98A9-09B4F0A6FE07}" type="sibTrans" cxnId="{BA8BE678-7115-4663-A1A6-FE6258FEE7E0}">
      <dgm:prSet/>
      <dgm:spPr/>
    </dgm:pt>
    <dgm:pt modelId="{1A689587-4221-49D3-BAE3-7167142AB300}" type="pres">
      <dgm:prSet presAssocID="{92C915F9-0120-4BAC-914D-D9FCD6016135}" presName="diagram" presStyleCnt="0">
        <dgm:presLayoutVars>
          <dgm:dir/>
          <dgm:resizeHandles val="exact"/>
        </dgm:presLayoutVars>
      </dgm:prSet>
      <dgm:spPr/>
    </dgm:pt>
    <dgm:pt modelId="{D82C9826-AE9F-4247-9DD1-AC635A3A9484}" type="pres">
      <dgm:prSet presAssocID="{765C4A45-A93F-46A5-B7B2-77D49294F11C}" presName="node" presStyleLbl="node1" presStyleIdx="0" presStyleCnt="5">
        <dgm:presLayoutVars>
          <dgm:bulletEnabled val="1"/>
        </dgm:presLayoutVars>
      </dgm:prSet>
      <dgm:spPr/>
    </dgm:pt>
    <dgm:pt modelId="{406FBF77-0411-4841-B300-E5D6CC231B6C}" type="pres">
      <dgm:prSet presAssocID="{84784909-2ABE-46A8-91F4-4EDFEF0BA51B}" presName="sibTrans" presStyleCnt="0"/>
      <dgm:spPr/>
    </dgm:pt>
    <dgm:pt modelId="{E692EA93-DF14-467A-A8CD-628DB6B54FAF}" type="pres">
      <dgm:prSet presAssocID="{61FBD5A8-1115-4DBB-8506-8993DBC32195}" presName="node" presStyleLbl="node1" presStyleIdx="1" presStyleCnt="5">
        <dgm:presLayoutVars>
          <dgm:bulletEnabled val="1"/>
        </dgm:presLayoutVars>
      </dgm:prSet>
      <dgm:spPr/>
    </dgm:pt>
    <dgm:pt modelId="{843FBD4A-853E-4555-BD89-372CD99AEAA8}" type="pres">
      <dgm:prSet presAssocID="{C9CAB633-A72B-4A85-AC94-7263039E88D4}" presName="sibTrans" presStyleCnt="0"/>
      <dgm:spPr/>
    </dgm:pt>
    <dgm:pt modelId="{7137AE6F-E481-4741-9F68-5C6433D5CD6E}" type="pres">
      <dgm:prSet presAssocID="{08976C6E-1A32-4396-B122-7A38E7ADF5AD}" presName="node" presStyleLbl="node1" presStyleIdx="2" presStyleCnt="5">
        <dgm:presLayoutVars>
          <dgm:bulletEnabled val="1"/>
        </dgm:presLayoutVars>
      </dgm:prSet>
      <dgm:spPr/>
    </dgm:pt>
    <dgm:pt modelId="{79CE3732-70C5-44F2-A6B4-452196F8F7EE}" type="pres">
      <dgm:prSet presAssocID="{8391B821-5EB6-464D-98A9-09B4F0A6FE07}" presName="sibTrans" presStyleCnt="0"/>
      <dgm:spPr/>
    </dgm:pt>
    <dgm:pt modelId="{26FC5B1E-AED5-48DD-9E4D-94ED03DCF0AD}" type="pres">
      <dgm:prSet presAssocID="{9964F976-C83C-4F11-B563-2A6FC8BB4B86}" presName="node" presStyleLbl="node1" presStyleIdx="3" presStyleCnt="5">
        <dgm:presLayoutVars>
          <dgm:bulletEnabled val="1"/>
        </dgm:presLayoutVars>
      </dgm:prSet>
      <dgm:spPr/>
    </dgm:pt>
    <dgm:pt modelId="{64F63ABF-A089-41CF-A3F5-082F9DA7F102}" type="pres">
      <dgm:prSet presAssocID="{E02FB61E-BDF3-43C0-9990-16682F3C9FA1}" presName="sibTrans" presStyleCnt="0"/>
      <dgm:spPr/>
    </dgm:pt>
    <dgm:pt modelId="{4481325F-71C3-4C65-A77A-B2F0FA650485}" type="pres">
      <dgm:prSet presAssocID="{4BE55918-9A69-4F0B-B337-1DFD538325A3}" presName="node" presStyleLbl="node1" presStyleIdx="4" presStyleCnt="5">
        <dgm:presLayoutVars>
          <dgm:bulletEnabled val="1"/>
        </dgm:presLayoutVars>
      </dgm:prSet>
      <dgm:spPr/>
    </dgm:pt>
  </dgm:ptLst>
  <dgm:cxnLst>
    <dgm:cxn modelId="{7A481C17-63C3-4B12-B110-82095CB2079D}" type="presOf" srcId="{92C915F9-0120-4BAC-914D-D9FCD6016135}" destId="{1A689587-4221-49D3-BAE3-7167142AB300}" srcOrd="0" destOrd="0" presId="urn:microsoft.com/office/officeart/2005/8/layout/default"/>
    <dgm:cxn modelId="{BAC0A73F-0B2B-4F22-8B9C-BAE6449E2546}" type="presOf" srcId="{61FBD5A8-1115-4DBB-8506-8993DBC32195}" destId="{E692EA93-DF14-467A-A8CD-628DB6B54FAF}" srcOrd="0" destOrd="0" presId="urn:microsoft.com/office/officeart/2005/8/layout/default"/>
    <dgm:cxn modelId="{8B56BF4F-53DD-4D72-B4FB-23E89634976C}" type="presOf" srcId="{9964F976-C83C-4F11-B563-2A6FC8BB4B86}" destId="{26FC5B1E-AED5-48DD-9E4D-94ED03DCF0AD}" srcOrd="0" destOrd="0" presId="urn:microsoft.com/office/officeart/2005/8/layout/default"/>
    <dgm:cxn modelId="{BA8BE678-7115-4663-A1A6-FE6258FEE7E0}" srcId="{92C915F9-0120-4BAC-914D-D9FCD6016135}" destId="{08976C6E-1A32-4396-B122-7A38E7ADF5AD}" srcOrd="2" destOrd="0" parTransId="{7E66CFF7-F11A-4EEB-ACF2-BE7DB9F49358}" sibTransId="{8391B821-5EB6-464D-98A9-09B4F0A6FE07}"/>
    <dgm:cxn modelId="{276B1679-2A53-4CA9-BE33-08BACFFA9F99}" srcId="{92C915F9-0120-4BAC-914D-D9FCD6016135}" destId="{765C4A45-A93F-46A5-B7B2-77D49294F11C}" srcOrd="0" destOrd="0" parTransId="{495B089D-995A-4FF1-83A7-375336C112F8}" sibTransId="{84784909-2ABE-46A8-91F4-4EDFEF0BA51B}"/>
    <dgm:cxn modelId="{B33E8279-EB79-47FF-8742-38D4AA5EE5D9}" srcId="{92C915F9-0120-4BAC-914D-D9FCD6016135}" destId="{9964F976-C83C-4F11-B563-2A6FC8BB4B86}" srcOrd="3" destOrd="0" parTransId="{67F7B880-7402-4311-8873-B03E6BE02064}" sibTransId="{E02FB61E-BDF3-43C0-9990-16682F3C9FA1}"/>
    <dgm:cxn modelId="{7BB58E86-3C46-4746-8209-8194350AD5FA}" srcId="{92C915F9-0120-4BAC-914D-D9FCD6016135}" destId="{4BE55918-9A69-4F0B-B337-1DFD538325A3}" srcOrd="4" destOrd="0" parTransId="{29371D7E-8FAB-47C5-9A3B-2E599D119910}" sibTransId="{68B626C8-A592-4CB4-BFA6-C07BE7AAE1B3}"/>
    <dgm:cxn modelId="{252FD697-BC45-4546-A904-10C1C673C092}" type="presOf" srcId="{08976C6E-1A32-4396-B122-7A38E7ADF5AD}" destId="{7137AE6F-E481-4741-9F68-5C6433D5CD6E}" srcOrd="0" destOrd="0" presId="urn:microsoft.com/office/officeart/2005/8/layout/default"/>
    <dgm:cxn modelId="{796416A5-54B0-40B6-977B-0A0873941FC4}" type="presOf" srcId="{4BE55918-9A69-4F0B-B337-1DFD538325A3}" destId="{4481325F-71C3-4C65-A77A-B2F0FA650485}" srcOrd="0" destOrd="0" presId="urn:microsoft.com/office/officeart/2005/8/layout/default"/>
    <dgm:cxn modelId="{177C45C8-380D-4F25-868D-8F6665795303}" srcId="{92C915F9-0120-4BAC-914D-D9FCD6016135}" destId="{61FBD5A8-1115-4DBB-8506-8993DBC32195}" srcOrd="1" destOrd="0" parTransId="{631157DA-596F-46C0-A50A-EEFF7F813AB5}" sibTransId="{C9CAB633-A72B-4A85-AC94-7263039E88D4}"/>
    <dgm:cxn modelId="{328AFDFC-E973-4E3B-897E-B6F721BC8849}" type="presOf" srcId="{765C4A45-A93F-46A5-B7B2-77D49294F11C}" destId="{D82C9826-AE9F-4247-9DD1-AC635A3A9484}" srcOrd="0" destOrd="0" presId="urn:microsoft.com/office/officeart/2005/8/layout/default"/>
    <dgm:cxn modelId="{461A8D73-047E-4661-BDDF-15AB8EA3C971}" type="presParOf" srcId="{1A689587-4221-49D3-BAE3-7167142AB300}" destId="{D82C9826-AE9F-4247-9DD1-AC635A3A9484}" srcOrd="0" destOrd="0" presId="urn:microsoft.com/office/officeart/2005/8/layout/default"/>
    <dgm:cxn modelId="{776E6FF6-7AEC-4942-9CF2-59F9D4FBE3C3}" type="presParOf" srcId="{1A689587-4221-49D3-BAE3-7167142AB300}" destId="{406FBF77-0411-4841-B300-E5D6CC231B6C}" srcOrd="1" destOrd="0" presId="urn:microsoft.com/office/officeart/2005/8/layout/default"/>
    <dgm:cxn modelId="{A684CBA9-1A8A-4C7E-ACB8-4BE9568B75ED}" type="presParOf" srcId="{1A689587-4221-49D3-BAE3-7167142AB300}" destId="{E692EA93-DF14-467A-A8CD-628DB6B54FAF}" srcOrd="2" destOrd="0" presId="urn:microsoft.com/office/officeart/2005/8/layout/default"/>
    <dgm:cxn modelId="{53F7CCE7-1482-43E4-B876-FB6D756E3B81}" type="presParOf" srcId="{1A689587-4221-49D3-BAE3-7167142AB300}" destId="{843FBD4A-853E-4555-BD89-372CD99AEAA8}" srcOrd="3" destOrd="0" presId="urn:microsoft.com/office/officeart/2005/8/layout/default"/>
    <dgm:cxn modelId="{F321D183-0ABF-401B-A5A6-BDC9F306C376}" type="presParOf" srcId="{1A689587-4221-49D3-BAE3-7167142AB300}" destId="{7137AE6F-E481-4741-9F68-5C6433D5CD6E}" srcOrd="4" destOrd="0" presId="urn:microsoft.com/office/officeart/2005/8/layout/default"/>
    <dgm:cxn modelId="{F3E63332-E0EA-401B-A94A-22EA2730265F}" type="presParOf" srcId="{1A689587-4221-49D3-BAE3-7167142AB300}" destId="{79CE3732-70C5-44F2-A6B4-452196F8F7EE}" srcOrd="5" destOrd="0" presId="urn:microsoft.com/office/officeart/2005/8/layout/default"/>
    <dgm:cxn modelId="{BB77C78B-BD90-486B-9794-7E1178E39A4A}" type="presParOf" srcId="{1A689587-4221-49D3-BAE3-7167142AB300}" destId="{26FC5B1E-AED5-48DD-9E4D-94ED03DCF0AD}" srcOrd="6" destOrd="0" presId="urn:microsoft.com/office/officeart/2005/8/layout/default"/>
    <dgm:cxn modelId="{1455CB65-5B75-4A56-8322-FC18957D5E74}" type="presParOf" srcId="{1A689587-4221-49D3-BAE3-7167142AB300}" destId="{64F63ABF-A089-41CF-A3F5-082F9DA7F102}" srcOrd="7" destOrd="0" presId="urn:microsoft.com/office/officeart/2005/8/layout/default"/>
    <dgm:cxn modelId="{3B699DDE-3872-491F-8887-C20B51FE29B7}" type="presParOf" srcId="{1A689587-4221-49D3-BAE3-7167142AB300}" destId="{4481325F-71C3-4C65-A77A-B2F0FA65048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C2EEB-FDA9-4D3D-8B07-DE8102914023}">
      <dsp:nvSpPr>
        <dsp:cNvPr id="0" name=""/>
        <dsp:cNvSpPr/>
      </dsp:nvSpPr>
      <dsp:spPr>
        <a:xfrm>
          <a:off x="538405" y="1156750"/>
          <a:ext cx="1009321" cy="673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协助前后端开发</a:t>
          </a:r>
        </a:p>
      </dsp:txBody>
      <dsp:txXfrm>
        <a:off x="699897" y="1156750"/>
        <a:ext cx="847829" cy="673217"/>
      </dsp:txXfrm>
    </dsp:sp>
    <dsp:sp modelId="{D4C903D0-91A4-4184-9B90-62218DFD8D81}">
      <dsp:nvSpPr>
        <dsp:cNvPr id="0" name=""/>
        <dsp:cNvSpPr/>
      </dsp:nvSpPr>
      <dsp:spPr>
        <a:xfrm>
          <a:off x="538405" y="1829967"/>
          <a:ext cx="1009321" cy="673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数据库设计</a:t>
          </a:r>
        </a:p>
      </dsp:txBody>
      <dsp:txXfrm>
        <a:off x="699897" y="1829967"/>
        <a:ext cx="847829" cy="673217"/>
      </dsp:txXfrm>
    </dsp:sp>
    <dsp:sp modelId="{38CC6C3A-B79F-435F-A5AB-F804A30F61D6}">
      <dsp:nvSpPr>
        <dsp:cNvPr id="0" name=""/>
        <dsp:cNvSpPr/>
      </dsp:nvSpPr>
      <dsp:spPr>
        <a:xfrm>
          <a:off x="538405" y="2503184"/>
          <a:ext cx="1009321" cy="673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服务器部署</a:t>
          </a:r>
        </a:p>
      </dsp:txBody>
      <dsp:txXfrm>
        <a:off x="699897" y="2503184"/>
        <a:ext cx="847829" cy="673217"/>
      </dsp:txXfrm>
    </dsp:sp>
    <dsp:sp modelId="{E12188CC-5433-4FEA-9183-D1C4AD92C41D}">
      <dsp:nvSpPr>
        <dsp:cNvPr id="0" name=""/>
        <dsp:cNvSpPr/>
      </dsp:nvSpPr>
      <dsp:spPr>
        <a:xfrm>
          <a:off x="101" y="887597"/>
          <a:ext cx="672880" cy="6728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贺思超</a:t>
          </a:r>
        </a:p>
      </dsp:txBody>
      <dsp:txXfrm>
        <a:off x="98642" y="986138"/>
        <a:ext cx="475798" cy="475798"/>
      </dsp:txXfrm>
    </dsp:sp>
    <dsp:sp modelId="{7B7384C2-0D76-4DCB-ACDA-E59B84F87659}">
      <dsp:nvSpPr>
        <dsp:cNvPr id="0" name=""/>
        <dsp:cNvSpPr/>
      </dsp:nvSpPr>
      <dsp:spPr>
        <a:xfrm>
          <a:off x="2220607" y="1156750"/>
          <a:ext cx="1009321" cy="673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后端开发</a:t>
          </a:r>
        </a:p>
      </dsp:txBody>
      <dsp:txXfrm>
        <a:off x="2382099" y="1156750"/>
        <a:ext cx="847829" cy="673217"/>
      </dsp:txXfrm>
    </dsp:sp>
    <dsp:sp modelId="{6F65D3F6-D269-47AD-BD11-BE970C2E35E7}">
      <dsp:nvSpPr>
        <dsp:cNvPr id="0" name=""/>
        <dsp:cNvSpPr/>
      </dsp:nvSpPr>
      <dsp:spPr>
        <a:xfrm>
          <a:off x="1682303" y="887597"/>
          <a:ext cx="672880" cy="6728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陈杰</a:t>
          </a:r>
        </a:p>
      </dsp:txBody>
      <dsp:txXfrm>
        <a:off x="1780844" y="986138"/>
        <a:ext cx="475798" cy="475798"/>
      </dsp:txXfrm>
    </dsp:sp>
    <dsp:sp modelId="{9BC4F16A-4395-419D-90DC-12DA0E5700E2}">
      <dsp:nvSpPr>
        <dsp:cNvPr id="0" name=""/>
        <dsp:cNvSpPr/>
      </dsp:nvSpPr>
      <dsp:spPr>
        <a:xfrm>
          <a:off x="3902809" y="1156750"/>
          <a:ext cx="1009321" cy="673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后端开发</a:t>
          </a:r>
        </a:p>
      </dsp:txBody>
      <dsp:txXfrm>
        <a:off x="4064301" y="1156750"/>
        <a:ext cx="847829" cy="673217"/>
      </dsp:txXfrm>
    </dsp:sp>
    <dsp:sp modelId="{65697EFC-F0AC-491A-84F4-CAD9A5E042BE}">
      <dsp:nvSpPr>
        <dsp:cNvPr id="0" name=""/>
        <dsp:cNvSpPr/>
      </dsp:nvSpPr>
      <dsp:spPr>
        <a:xfrm>
          <a:off x="3364505" y="887597"/>
          <a:ext cx="672880" cy="6728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何毅</a:t>
          </a:r>
        </a:p>
      </dsp:txBody>
      <dsp:txXfrm>
        <a:off x="3463046" y="986138"/>
        <a:ext cx="475798" cy="475798"/>
      </dsp:txXfrm>
    </dsp:sp>
    <dsp:sp modelId="{EF4BE80E-7973-48AC-A296-5EBD68E7C6AE}">
      <dsp:nvSpPr>
        <dsp:cNvPr id="0" name=""/>
        <dsp:cNvSpPr/>
      </dsp:nvSpPr>
      <dsp:spPr>
        <a:xfrm>
          <a:off x="5585011" y="1156750"/>
          <a:ext cx="1009321" cy="673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前端开发</a:t>
          </a:r>
        </a:p>
      </dsp:txBody>
      <dsp:txXfrm>
        <a:off x="5746503" y="1156750"/>
        <a:ext cx="847829" cy="673217"/>
      </dsp:txXfrm>
    </dsp:sp>
    <dsp:sp modelId="{9A5A6E0F-E380-4FC9-BAA9-1A784FA96AA7}">
      <dsp:nvSpPr>
        <dsp:cNvPr id="0" name=""/>
        <dsp:cNvSpPr/>
      </dsp:nvSpPr>
      <dsp:spPr>
        <a:xfrm>
          <a:off x="5046707" y="887597"/>
          <a:ext cx="672880" cy="6728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陈泽锋</a:t>
          </a:r>
        </a:p>
      </dsp:txBody>
      <dsp:txXfrm>
        <a:off x="5145248" y="986138"/>
        <a:ext cx="475798" cy="475798"/>
      </dsp:txXfrm>
    </dsp:sp>
    <dsp:sp modelId="{A2591816-D580-4622-9769-8BDE57688B70}">
      <dsp:nvSpPr>
        <dsp:cNvPr id="0" name=""/>
        <dsp:cNvSpPr/>
      </dsp:nvSpPr>
      <dsp:spPr>
        <a:xfrm>
          <a:off x="7267213" y="1156750"/>
          <a:ext cx="1009321" cy="673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前端开发</a:t>
          </a:r>
        </a:p>
      </dsp:txBody>
      <dsp:txXfrm>
        <a:off x="7428705" y="1156750"/>
        <a:ext cx="847829" cy="673217"/>
      </dsp:txXfrm>
    </dsp:sp>
    <dsp:sp modelId="{55BD5453-DAC1-451C-98F4-B5B056DA723B}">
      <dsp:nvSpPr>
        <dsp:cNvPr id="0" name=""/>
        <dsp:cNvSpPr/>
      </dsp:nvSpPr>
      <dsp:spPr>
        <a:xfrm>
          <a:off x="6728909" y="887597"/>
          <a:ext cx="672880" cy="6728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郭琦</a:t>
          </a:r>
        </a:p>
      </dsp:txBody>
      <dsp:txXfrm>
        <a:off x="6827450" y="986138"/>
        <a:ext cx="475798" cy="4757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1031D-1BEB-4371-8751-8CBB2D652BFC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B4D90-F69E-4301-BC45-4E6907370EA4}">
      <dsp:nvSpPr>
        <dsp:cNvPr id="0" name=""/>
        <dsp:cNvSpPr/>
      </dsp:nvSpPr>
      <dsp:spPr>
        <a:xfrm>
          <a:off x="0" y="0"/>
          <a:ext cx="12192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前端</a:t>
          </a:r>
        </a:p>
      </dsp:txBody>
      <dsp:txXfrm>
        <a:off x="0" y="0"/>
        <a:ext cx="1219200" cy="1016000"/>
      </dsp:txXfrm>
    </dsp:sp>
    <dsp:sp modelId="{59258D37-5EF8-4EAF-8295-822ACD38C3FD}">
      <dsp:nvSpPr>
        <dsp:cNvPr id="0" name=""/>
        <dsp:cNvSpPr/>
      </dsp:nvSpPr>
      <dsp:spPr>
        <a:xfrm>
          <a:off x="1310640" y="46136"/>
          <a:ext cx="4785360" cy="92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微信小程序原生</a:t>
          </a:r>
        </a:p>
      </dsp:txBody>
      <dsp:txXfrm>
        <a:off x="1310640" y="46136"/>
        <a:ext cx="4785360" cy="922734"/>
      </dsp:txXfrm>
    </dsp:sp>
    <dsp:sp modelId="{696D9220-983E-4717-ACFD-C3F51BE8CC3D}">
      <dsp:nvSpPr>
        <dsp:cNvPr id="0" name=""/>
        <dsp:cNvSpPr/>
      </dsp:nvSpPr>
      <dsp:spPr>
        <a:xfrm>
          <a:off x="1219199" y="968871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176A8-334E-4F00-AA90-62358066B313}">
      <dsp:nvSpPr>
        <dsp:cNvPr id="0" name=""/>
        <dsp:cNvSpPr/>
      </dsp:nvSpPr>
      <dsp:spPr>
        <a:xfrm>
          <a:off x="0" y="101600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D7A75-0C1C-48FF-BF89-855F69DDB14B}">
      <dsp:nvSpPr>
        <dsp:cNvPr id="0" name=""/>
        <dsp:cNvSpPr/>
      </dsp:nvSpPr>
      <dsp:spPr>
        <a:xfrm>
          <a:off x="0" y="1016000"/>
          <a:ext cx="12192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后端</a:t>
          </a:r>
        </a:p>
      </dsp:txBody>
      <dsp:txXfrm>
        <a:off x="0" y="1016000"/>
        <a:ext cx="1219200" cy="1016000"/>
      </dsp:txXfrm>
    </dsp:sp>
    <dsp:sp modelId="{FC0AC53E-6BF7-4CEA-B332-E66DE1615F23}">
      <dsp:nvSpPr>
        <dsp:cNvPr id="0" name=""/>
        <dsp:cNvSpPr/>
      </dsp:nvSpPr>
      <dsp:spPr>
        <a:xfrm>
          <a:off x="1310640" y="1062136"/>
          <a:ext cx="4785360" cy="92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Spring Boot</a:t>
          </a:r>
          <a:endParaRPr lang="zh-CN" alt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310640" y="1062136"/>
        <a:ext cx="4785360" cy="922734"/>
      </dsp:txXfrm>
    </dsp:sp>
    <dsp:sp modelId="{B4654AC5-43D3-4003-A4CE-E42E7235007D}">
      <dsp:nvSpPr>
        <dsp:cNvPr id="0" name=""/>
        <dsp:cNvSpPr/>
      </dsp:nvSpPr>
      <dsp:spPr>
        <a:xfrm>
          <a:off x="1219199" y="1984871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61689-C610-4152-99DB-B53D72C2638A}">
      <dsp:nvSpPr>
        <dsp:cNvPr id="0" name=""/>
        <dsp:cNvSpPr/>
      </dsp:nvSpPr>
      <dsp:spPr>
        <a:xfrm>
          <a:off x="0" y="203200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22E2D-C59D-4E12-93FD-79E27D95968A}">
      <dsp:nvSpPr>
        <dsp:cNvPr id="0" name=""/>
        <dsp:cNvSpPr/>
      </dsp:nvSpPr>
      <dsp:spPr>
        <a:xfrm>
          <a:off x="0" y="2032000"/>
          <a:ext cx="12192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数据库</a:t>
          </a:r>
        </a:p>
      </dsp:txBody>
      <dsp:txXfrm>
        <a:off x="0" y="2032000"/>
        <a:ext cx="1219200" cy="1016000"/>
      </dsp:txXfrm>
    </dsp:sp>
    <dsp:sp modelId="{04081562-2391-43E6-99C0-F32C86AE5455}">
      <dsp:nvSpPr>
        <dsp:cNvPr id="0" name=""/>
        <dsp:cNvSpPr/>
      </dsp:nvSpPr>
      <dsp:spPr>
        <a:xfrm>
          <a:off x="1310640" y="2078136"/>
          <a:ext cx="4785360" cy="92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腾讯云</a:t>
          </a:r>
          <a:r>
            <a:rPr lang="en-US" altLang="zh-CN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MySQL</a:t>
          </a:r>
          <a:endParaRPr lang="zh-CN" altLang="en-US" sz="34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310640" y="2078136"/>
        <a:ext cx="4785360" cy="922734"/>
      </dsp:txXfrm>
    </dsp:sp>
    <dsp:sp modelId="{FEF35E61-8340-4F16-AF65-278E77020B75}">
      <dsp:nvSpPr>
        <dsp:cNvPr id="0" name=""/>
        <dsp:cNvSpPr/>
      </dsp:nvSpPr>
      <dsp:spPr>
        <a:xfrm>
          <a:off x="1219199" y="3000871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B6445-992F-43D1-A5FC-42EC6E2611D7}">
      <dsp:nvSpPr>
        <dsp:cNvPr id="0" name=""/>
        <dsp:cNvSpPr/>
      </dsp:nvSpPr>
      <dsp:spPr>
        <a:xfrm>
          <a:off x="0" y="3047999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81FFE-7468-4644-BDCE-84D7BDF36C7F}">
      <dsp:nvSpPr>
        <dsp:cNvPr id="0" name=""/>
        <dsp:cNvSpPr/>
      </dsp:nvSpPr>
      <dsp:spPr>
        <a:xfrm>
          <a:off x="0" y="3047999"/>
          <a:ext cx="12192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服务器</a:t>
          </a:r>
        </a:p>
      </dsp:txBody>
      <dsp:txXfrm>
        <a:off x="0" y="3047999"/>
        <a:ext cx="1219200" cy="1016000"/>
      </dsp:txXfrm>
    </dsp:sp>
    <dsp:sp modelId="{E21D0E65-9E79-4EA0-925D-607515F6CCA4}">
      <dsp:nvSpPr>
        <dsp:cNvPr id="0" name=""/>
        <dsp:cNvSpPr/>
      </dsp:nvSpPr>
      <dsp:spPr>
        <a:xfrm>
          <a:off x="1310640" y="3094136"/>
          <a:ext cx="4785360" cy="92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阿里云轻量化服务器</a:t>
          </a:r>
        </a:p>
      </dsp:txBody>
      <dsp:txXfrm>
        <a:off x="1310640" y="3094136"/>
        <a:ext cx="4785360" cy="922734"/>
      </dsp:txXfrm>
    </dsp:sp>
    <dsp:sp modelId="{AAEDAB3B-DC6F-4F52-942F-C64297B5F96F}">
      <dsp:nvSpPr>
        <dsp:cNvPr id="0" name=""/>
        <dsp:cNvSpPr/>
      </dsp:nvSpPr>
      <dsp:spPr>
        <a:xfrm>
          <a:off x="1219199" y="4016871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C9826-AE9F-4247-9DD1-AC635A3A9484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触底加载</a:t>
          </a:r>
        </a:p>
      </dsp:txBody>
      <dsp:txXfrm>
        <a:off x="916483" y="1984"/>
        <a:ext cx="2030015" cy="1218009"/>
      </dsp:txXfrm>
    </dsp:sp>
    <dsp:sp modelId="{E692EA93-DF14-467A-A8CD-628DB6B54FAF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样式修改</a:t>
          </a:r>
        </a:p>
      </dsp:txBody>
      <dsp:txXfrm>
        <a:off x="3149500" y="1984"/>
        <a:ext cx="2030015" cy="1218009"/>
      </dsp:txXfrm>
    </dsp:sp>
    <dsp:sp modelId="{7137AE6F-E481-4741-9F68-5C6433D5CD6E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前后端</a:t>
          </a:r>
          <a:r>
            <a:rPr lang="en-US" altLang="zh-CN" sz="2500" kern="1200" dirty="0"/>
            <a:t>API</a:t>
          </a:r>
          <a:r>
            <a:rPr lang="zh-CN" altLang="en-US" sz="2500" kern="1200" dirty="0"/>
            <a:t>设计与测试</a:t>
          </a:r>
        </a:p>
      </dsp:txBody>
      <dsp:txXfrm>
        <a:off x="916483" y="1422995"/>
        <a:ext cx="2030015" cy="1218009"/>
      </dsp:txXfrm>
    </dsp:sp>
    <dsp:sp modelId="{26FC5B1E-AED5-48DD-9E4D-94ED03DCF0AD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自动化部署</a:t>
          </a:r>
        </a:p>
      </dsp:txBody>
      <dsp:txXfrm>
        <a:off x="3149500" y="1422995"/>
        <a:ext cx="2030015" cy="1218009"/>
      </dsp:txXfrm>
    </dsp:sp>
    <dsp:sp modelId="{4481325F-71C3-4C65-A77A-B2F0FA650485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请求</a:t>
          </a:r>
          <a:r>
            <a:rPr lang="en-US" altLang="zh-CN" sz="2500" kern="1200" dirty="0"/>
            <a:t>HTTPS</a:t>
          </a:r>
          <a:endParaRPr lang="zh-CN" altLang="en-US" sz="2500" kern="1200" dirty="0"/>
        </a:p>
      </dsp:txBody>
      <dsp:txXfrm>
        <a:off x="2032992" y="2844006"/>
        <a:ext cx="2030015" cy="1218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02FEBAE-378B-0326-3540-B7B16EA982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789A73-1719-5CCA-064E-E3F844016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101976-C13F-FE6C-B890-00F08D6B0D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B7D5CC-D2C3-DF4C-3C50-26CB2E00CE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1F1F2-A2C4-4EED-8D4B-BDE0B66EC8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40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AFF47-D517-4933-850B-1D9D6789D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1523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CC20A5-F501-4DA9-B47B-C54B135947DD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81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291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029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6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45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77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30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90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00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32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495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65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202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49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19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94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2F58-2005-4872-BD2E-A29AD27255FB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DCB7-D946-49F1-B726-3DBF4C7475B7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83B3C-DE41-4623-A131-28CEFD1C7809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C230-0D7E-430E-BB68-A7C84CF10F46}" type="datetime1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2023/6/15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tint val="75000"/>
                  </a:srgbClr>
                </a:solidFill>
              </a:rPr>
              <a:t>15</a:t>
            </a:r>
            <a:r>
              <a:rPr lang="zh-CN" altLang="en-US">
                <a:solidFill>
                  <a:srgbClr val="000000">
                    <a:tint val="75000"/>
                  </a:srgbClr>
                </a:solidFill>
              </a:rPr>
              <a:t>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35202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E0A1-864B-4262-8583-FD0F2BE6B390}" type="datetime1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2023/6/15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tint val="75000"/>
                  </a:srgbClr>
                </a:solidFill>
              </a:rPr>
              <a:t>15</a:t>
            </a:r>
            <a:r>
              <a:rPr lang="zh-CN" altLang="en-US">
                <a:solidFill>
                  <a:srgbClr val="000000">
                    <a:tint val="75000"/>
                  </a:srgbClr>
                </a:solidFill>
              </a:rPr>
              <a:t>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18788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BEF6-36CA-49FD-9E59-7EDD82F93B15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297B-9834-432E-B444-455B64F72481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F615-CFC6-4C8F-A493-2FBDACF56B3E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F5C0-0E43-4F5D-B5B1-165E235036C2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B9DD1-2347-42CE-9613-8F118B9AAF39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AB87-01BB-4332-AAC6-F7BBB8D6083C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2576-C56F-494E-87BA-E5B1D1980460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9078-E941-4519-9B6C-E938505BF100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0C73F-ABDC-4508-9E59-8B76C7919D88}" type="datetime1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15</a:t>
            </a:r>
            <a:r>
              <a:rPr lang="zh-CN" altLang="en-US"/>
              <a:t>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EC3D5537-03F0-4993-B306-B83BF761DF1D}" type="datetime1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2023/6/15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000000">
                    <a:tint val="75000"/>
                  </a:srgbClr>
                </a:solidFill>
              </a:rPr>
              <a:t>15</a:t>
            </a:r>
            <a:r>
              <a:rPr lang="zh-CN" altLang="en-US">
                <a:solidFill>
                  <a:srgbClr val="000000">
                    <a:tint val="75000"/>
                  </a:srgbClr>
                </a:solidFill>
              </a:rPr>
              <a:t>组</a:t>
            </a:r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4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tags" Target="../tags/tag2.xml"/><Relationship Id="rId16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5.xml"/><Relationship Id="rId15" Type="http://schemas.openxmlformats.org/officeDocument/2006/relationships/image" Target="../media/image20.jpeg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2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0" y="1298565"/>
            <a:ext cx="9144000" cy="322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轻量化大作业</a:t>
            </a:r>
            <a:endParaRPr lang="en-US" altLang="zh-CN" sz="5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en-US" altLang="zh-CN" sz="5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5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412E95-D700-8767-1A26-D1DAC30483F1}"/>
              </a:ext>
            </a:extLst>
          </p:cNvPr>
          <p:cNvSpPr txBox="1"/>
          <p:nvPr/>
        </p:nvSpPr>
        <p:spPr>
          <a:xfrm>
            <a:off x="3657600" y="3742475"/>
            <a:ext cx="4572000" cy="1857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贺思超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20301037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陈杰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20301033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何毅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20301038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陈泽锋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20301065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郭琦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20301067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BB6593-8E8E-6A65-394E-1A8E3A5E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10CACC-9F56-5131-C7A3-A99736D5D984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58511467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E015550-6C69-2410-8D2B-0E5817D4A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98225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899053-9CE9-63B5-4058-4AC88F05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CE9883-13C9-6C93-68F3-F78F5A388712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9824544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难点讲解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触底加载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F6D6E-3F90-17D3-06D2-60579BB523CF}"/>
              </a:ext>
            </a:extLst>
          </p:cNvPr>
          <p:cNvSpPr txBox="1"/>
          <p:nvPr/>
        </p:nvSpPr>
        <p:spPr>
          <a:xfrm>
            <a:off x="326037" y="995425"/>
            <a:ext cx="7771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解决方法：获取所有数据后，根据每一页</a:t>
            </a:r>
            <a:r>
              <a:rPr lang="en-US" altLang="zh-CN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条数据进行切割，并将其加载至切片的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list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里，然后每次触底加载的时候再从切片的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list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里去获取新的数据，并将其加载到页面中。</a:t>
            </a:r>
            <a:endParaRPr lang="en-US" altLang="zh-CN" sz="2400" b="0" i="0" dirty="0">
              <a:solidFill>
                <a:srgbClr val="37415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86A6EB-022C-9905-5936-F6D78C36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4" y="3156129"/>
            <a:ext cx="4766167" cy="23698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4E9A9F-0A99-D5ED-A264-C3E426F1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61" y="2733202"/>
            <a:ext cx="3500984" cy="386919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C31672-209F-1A61-FB4E-874866EA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11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DF9881-BA65-6F96-0FE0-6938287C6D04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24403604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难点讲解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样式修改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F6D6E-3F90-17D3-06D2-60579BB523CF}"/>
              </a:ext>
            </a:extLst>
          </p:cNvPr>
          <p:cNvSpPr txBox="1"/>
          <p:nvPr/>
        </p:nvSpPr>
        <p:spPr>
          <a:xfrm>
            <a:off x="326037" y="995425"/>
            <a:ext cx="77710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解决方法：通过不断地寻找样式素材，规范样式方法定义，不断尝试直到找到满意。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F673AF-D6E8-377E-7EBD-2B86DC2364E6}"/>
              </a:ext>
            </a:extLst>
          </p:cNvPr>
          <p:cNvSpPr txBox="1"/>
          <p:nvPr/>
        </p:nvSpPr>
        <p:spPr>
          <a:xfrm>
            <a:off x="333758" y="1785955"/>
            <a:ext cx="8772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解决过程：</a:t>
            </a:r>
            <a:endParaRPr lang="en-US" altLang="zh-CN" sz="2400" b="0" i="0" dirty="0">
              <a:solidFill>
                <a:srgbClr val="37415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PA-矩形 6">
            <a:extLst>
              <a:ext uri="{FF2B5EF4-FFF2-40B4-BE49-F238E27FC236}">
                <a16:creationId xmlns:a16="http://schemas.microsoft.com/office/drawing/2014/main" id="{200CA0D0-CC5C-CD96-0958-7E4675BC56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895491" y="2643050"/>
            <a:ext cx="832708" cy="74528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A-图片 2" descr="C:\Users\2GGTFQ2\Desktop\tuwen(1)\图片\43\scooter-10-a.jpgscooter-10-a">
            <a:extLst>
              <a:ext uri="{FF2B5EF4-FFF2-40B4-BE49-F238E27FC236}">
                <a16:creationId xmlns:a16="http://schemas.microsoft.com/office/drawing/2014/main" id="{5A59AE62-6CB0-D60C-222C-CB4971BE864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2"/>
          <a:srcRect t="5644" b="5644"/>
          <a:stretch>
            <a:fillRect/>
          </a:stretch>
        </p:blipFill>
        <p:spPr bwMode="auto">
          <a:xfrm>
            <a:off x="3537988" y="2930725"/>
            <a:ext cx="2944649" cy="392636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A-图片 2" descr="C:\Users\2GGTFQ2\Desktop\tuwen(1)\图片\43\组 1111.png组 1111">
            <a:extLst>
              <a:ext uri="{FF2B5EF4-FFF2-40B4-BE49-F238E27FC236}">
                <a16:creationId xmlns:a16="http://schemas.microsoft.com/office/drawing/2014/main" id="{DF6E6EC6-CF18-4016-F877-BA581EF0A89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3"/>
          <a:srcRect t="12548" b="12548"/>
          <a:stretch>
            <a:fillRect/>
          </a:stretch>
        </p:blipFill>
        <p:spPr bwMode="auto">
          <a:xfrm>
            <a:off x="3404676" y="2930725"/>
            <a:ext cx="2945010" cy="392636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A-图片 2" descr="C:\Users\2GGTFQ2\Desktop\tuwen(1)\图片\43\TB24.eWAAOWBuNjSsppXXXPgpXa-1714128138.jpgTB24.eWAAOWBuNjSsppXXXPgpXa-1714128138">
            <a:extLst>
              <a:ext uri="{FF2B5EF4-FFF2-40B4-BE49-F238E27FC236}">
                <a16:creationId xmlns:a16="http://schemas.microsoft.com/office/drawing/2014/main" id="{C248983A-6143-C20D-50FB-F190892200B7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14"/>
          <a:srcRect t="7151" b="7151"/>
          <a:stretch>
            <a:fillRect/>
          </a:stretch>
        </p:blipFill>
        <p:spPr bwMode="auto">
          <a:xfrm>
            <a:off x="3271364" y="2930725"/>
            <a:ext cx="2944339" cy="392636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-图片 2" descr="C:\Users\2GGTFQ2\Desktop\tuwen(1)\图片\43\scooter-10-a.jpgscooter-10-a">
            <a:extLst>
              <a:ext uri="{FF2B5EF4-FFF2-40B4-BE49-F238E27FC236}">
                <a16:creationId xmlns:a16="http://schemas.microsoft.com/office/drawing/2014/main" id="{C693463B-A196-E770-C6FE-E0B67D47F3D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15"/>
          <a:srcRect t="16427" b="16427"/>
          <a:stretch>
            <a:fillRect/>
          </a:stretch>
        </p:blipFill>
        <p:spPr bwMode="auto">
          <a:xfrm>
            <a:off x="3138052" y="2930725"/>
            <a:ext cx="2944649" cy="392636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A-图片 2" descr="C:\Users\2GGTFQ2\Desktop\tuwen(1)\图片\43\scooter-10-a.jpgscooter-10-a">
            <a:extLst>
              <a:ext uri="{FF2B5EF4-FFF2-40B4-BE49-F238E27FC236}">
                <a16:creationId xmlns:a16="http://schemas.microsoft.com/office/drawing/2014/main" id="{606ED915-8DC5-A586-0A65-7828A6F7D101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16"/>
          <a:srcRect t="11053" b="11053"/>
          <a:stretch>
            <a:fillRect/>
          </a:stretch>
        </p:blipFill>
        <p:spPr bwMode="auto">
          <a:xfrm>
            <a:off x="3004740" y="2930738"/>
            <a:ext cx="2945320" cy="3927262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A-图片 2" descr="C:\Users\2GGTFQ2\Desktop\tuwen(1)\图片\43\scooter-10-a.jpgscooter-10-a">
            <a:extLst>
              <a:ext uri="{FF2B5EF4-FFF2-40B4-BE49-F238E27FC236}">
                <a16:creationId xmlns:a16="http://schemas.microsoft.com/office/drawing/2014/main" id="{E4F67565-12E5-EFA8-793D-792537748658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17"/>
          <a:srcRect t="12198" b="12198"/>
          <a:stretch>
            <a:fillRect/>
          </a:stretch>
        </p:blipFill>
        <p:spPr bwMode="auto">
          <a:xfrm>
            <a:off x="2871432" y="2930716"/>
            <a:ext cx="2944677" cy="3926405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A-图片 2" descr="C:\Users\2GGTFQ2\Desktop\tuwen(1)\图片\43\scooter-10-a.jpgscooter-10-a">
            <a:extLst>
              <a:ext uri="{FF2B5EF4-FFF2-40B4-BE49-F238E27FC236}">
                <a16:creationId xmlns:a16="http://schemas.microsoft.com/office/drawing/2014/main" id="{46625DEB-2D3B-237D-3E18-36F54C5D694D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18"/>
          <a:srcRect t="11831" b="11831"/>
          <a:stretch>
            <a:fillRect/>
          </a:stretch>
        </p:blipFill>
        <p:spPr bwMode="auto">
          <a:xfrm>
            <a:off x="2736811" y="2930725"/>
            <a:ext cx="2944649" cy="392636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A-图片 2" descr="C:\Users\2GGTFQ2\Desktop\tuwen(1)\图片\43\scooter-10-a.jpgscooter-10-a">
            <a:extLst>
              <a:ext uri="{FF2B5EF4-FFF2-40B4-BE49-F238E27FC236}">
                <a16:creationId xmlns:a16="http://schemas.microsoft.com/office/drawing/2014/main" id="{944454BC-A4F5-1014-61BB-9C861FF276B0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9"/>
          <a:srcRect t="11563" b="11563"/>
          <a:stretch>
            <a:fillRect/>
          </a:stretch>
        </p:blipFill>
        <p:spPr bwMode="auto">
          <a:xfrm>
            <a:off x="2602471" y="2930725"/>
            <a:ext cx="2944649" cy="392636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E239B6F-C690-B8F9-3D02-06698B92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12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A858FA-95C6-18C1-1615-197266C95D43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2265322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难点讲解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设计与测试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F6D6E-3F90-17D3-06D2-60579BB523CF}"/>
              </a:ext>
            </a:extLst>
          </p:cNvPr>
          <p:cNvSpPr txBox="1"/>
          <p:nvPr/>
        </p:nvSpPr>
        <p:spPr>
          <a:xfrm>
            <a:off x="326037" y="995425"/>
            <a:ext cx="82405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后端设计：使用</a:t>
            </a:r>
            <a:r>
              <a:rPr lang="en-US" altLang="zh-CN" sz="2400" b="0" i="0" dirty="0" err="1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apifox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创建接口类型，同时自动生成适用于后端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spring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框架的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接口源码</a:t>
            </a:r>
          </a:p>
          <a:p>
            <a:pPr algn="l"/>
            <a:endParaRPr lang="zh-CN" altLang="en-US" sz="2400" b="0" i="0" dirty="0">
              <a:solidFill>
                <a:srgbClr val="37415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A5D8F1-446F-A4A8-1E0F-B6A6274D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53" y="1852910"/>
            <a:ext cx="3936530" cy="28952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E697AFF-35AC-026F-21A1-828854DA05BB}"/>
              </a:ext>
            </a:extLst>
          </p:cNvPr>
          <p:cNvSpPr txBox="1"/>
          <p:nvPr/>
        </p:nvSpPr>
        <p:spPr>
          <a:xfrm>
            <a:off x="366505" y="4946162"/>
            <a:ext cx="8240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后端接口测试：</a:t>
            </a:r>
            <a:r>
              <a:rPr lang="zh-CN" altLang="en-US" sz="2400" dirty="0"/>
              <a:t>同样使用</a:t>
            </a:r>
            <a:r>
              <a:rPr lang="en-US" altLang="zh-CN" sz="2400" dirty="0" err="1"/>
              <a:t>apifox</a:t>
            </a:r>
            <a:r>
              <a:rPr lang="zh-CN" altLang="en-US" sz="2400" dirty="0"/>
              <a:t>生成</a:t>
            </a:r>
            <a:r>
              <a:rPr lang="en-US" altLang="zh-CN" sz="2400" dirty="0" err="1"/>
              <a:t>jmeter</a:t>
            </a:r>
            <a:r>
              <a:rPr lang="zh-CN" altLang="en-US" sz="2400" dirty="0"/>
              <a:t>文件进行压力测试</a:t>
            </a:r>
          </a:p>
          <a:p>
            <a:pPr algn="l"/>
            <a:endParaRPr lang="zh-CN" altLang="en-US" sz="2400" b="0" i="0" dirty="0">
              <a:solidFill>
                <a:srgbClr val="37415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/>
            <a:endParaRPr lang="zh-CN" altLang="en-US" sz="2400" b="0" i="0" dirty="0">
              <a:solidFill>
                <a:srgbClr val="37415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586D3D0-A8AA-C341-F9E9-12E2C1F76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232" y="5704440"/>
            <a:ext cx="6057143" cy="30476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0001F-22BD-7BF1-134A-9328076E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13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47D06-4A0E-A5A0-5E6E-402B9740CD5F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97749489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难点讲解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自动化部署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F6D6E-3F90-17D3-06D2-60579BB523CF}"/>
              </a:ext>
            </a:extLst>
          </p:cNvPr>
          <p:cNvSpPr txBox="1"/>
          <p:nvPr/>
        </p:nvSpPr>
        <p:spPr>
          <a:xfrm>
            <a:off x="326037" y="995425"/>
            <a:ext cx="82405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为了解决前端同学随时连接后端开发的需求，使用</a:t>
            </a:r>
            <a:endParaRPr lang="en-US" altLang="zh-CN" sz="2400" b="0" i="0" dirty="0">
              <a:solidFill>
                <a:srgbClr val="37415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/>
            <a:r>
              <a:rPr lang="en-US" altLang="zh-CN" sz="2400" b="0" i="0" dirty="0" err="1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Action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来对每次的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commit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随时进行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docker build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并上传到阿里云镜像，然后在阿里云云服务器上进行拉取运行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DDBA31-0624-DE56-9294-C5B34C115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1010"/>
          <a:stretch/>
        </p:blipFill>
        <p:spPr>
          <a:xfrm>
            <a:off x="1453535" y="2195754"/>
            <a:ext cx="5985602" cy="4480679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B8556F5-A5EA-F68B-531C-6FAA88FD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923A4B-14B0-E912-7FB7-5699C2A646BD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23626135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难点讲解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F6D6E-3F90-17D3-06D2-60579BB523CF}"/>
              </a:ext>
            </a:extLst>
          </p:cNvPr>
          <p:cNvSpPr txBox="1"/>
          <p:nvPr/>
        </p:nvSpPr>
        <p:spPr>
          <a:xfrm>
            <a:off x="326037" y="995425"/>
            <a:ext cx="82405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在测试版本中，发现微信小程序并不能使用</a:t>
            </a:r>
            <a:r>
              <a:rPr lang="en-US" altLang="zh-CN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</a:t>
            </a:r>
            <a:r>
              <a:rPr lang="zh-CN" altLang="en-US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请求，只能换成</a:t>
            </a:r>
            <a:r>
              <a:rPr lang="en-US" altLang="zh-CN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</a:t>
            </a:r>
            <a:r>
              <a:rPr lang="zh-CN" altLang="en-US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，但</a:t>
            </a:r>
            <a:r>
              <a:rPr lang="en-US" altLang="zh-CN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</a:t>
            </a:r>
            <a:r>
              <a:rPr lang="zh-CN" altLang="en-US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是需要获取</a:t>
            </a:r>
            <a:r>
              <a:rPr lang="en-US" altLang="zh-CN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SSL</a:t>
            </a:r>
            <a:r>
              <a:rPr lang="zh-CN" altLang="en-US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证书并在后端注册</a:t>
            </a:r>
            <a:endParaRPr lang="en-US" altLang="zh-CN" sz="2400" dirty="0">
              <a:solidFill>
                <a:srgbClr val="37415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首选在阿里云数字证书管理服务中获取免费证书</a:t>
            </a:r>
            <a:endParaRPr lang="en-US" altLang="zh-CN" sz="2400" b="0" i="0" dirty="0">
              <a:solidFill>
                <a:srgbClr val="37415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然后下载对应的</a:t>
            </a:r>
            <a:r>
              <a:rPr lang="en-US" altLang="zh-CN" sz="2400" dirty="0" err="1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pfx</a:t>
            </a:r>
            <a:r>
              <a:rPr lang="zh-CN" altLang="en-US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和密钥在</a:t>
            </a:r>
            <a:r>
              <a:rPr lang="en-US" altLang="zh-CN" sz="2400" dirty="0" err="1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springboot</a:t>
            </a:r>
            <a:r>
              <a:rPr lang="zh-CN" altLang="en-US" sz="2400" dirty="0">
                <a:solidFill>
                  <a:srgbClr val="37415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配置中进行配置</a:t>
            </a:r>
            <a:endParaRPr lang="zh-CN" altLang="en-US" sz="2400" b="0" i="0" dirty="0">
              <a:solidFill>
                <a:srgbClr val="37415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56856B-CAD3-4ADB-12ED-E86C7FE6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3767"/>
            <a:ext cx="9144000" cy="15104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70AE8AD-DFEE-B288-5FCC-B64C0DC2F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95" y="4548289"/>
            <a:ext cx="6123809" cy="1314286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FB7B240-0E16-F12F-6986-B99462FD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77F76C-BB2C-7756-E9E8-FF597216CF5F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2068808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体验版二维码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ED458F-19AD-7FA3-0080-6CFBAE0B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14" y="1927659"/>
            <a:ext cx="3497572" cy="349757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3350F3-89C5-D7B8-C9E6-83CC3E22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16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E104F0-D32D-61E1-76A3-DA0BDEC7F6D3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31341436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组内分工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2A39A228-242D-D2EB-3A35-16AC0CC41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797803"/>
              </p:ext>
            </p:extLst>
          </p:nvPr>
        </p:nvGraphicFramePr>
        <p:xfrm>
          <a:off x="402672" y="1397000"/>
          <a:ext cx="82766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548385-00FD-F716-4CA7-B14B5E38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48127C-E395-FC53-E257-6A9E12FE9F2B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4002226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A9CF46A-9CE7-5124-09A8-1DE117FD8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204504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0FECC4-993D-ECB6-F699-8EBC630E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BCD6C9-693F-787D-7A2B-EEC4E4C76F15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34877706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E45368-6D23-5234-4BF4-6E299F17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8" y="1308573"/>
            <a:ext cx="2809524" cy="45428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80DE46-9755-CF1B-E6AF-34FD851EA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58" y="1308573"/>
            <a:ext cx="3647619" cy="4400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C12626-099E-D000-AB8B-6725A5A7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B1F74A-F10C-82B9-B37C-1D1E9CC7DE7D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33606579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C12626-099E-D000-AB8B-6725A5A7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360D5D-D8DD-1C7A-F97B-5E43305BD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015" y="1068140"/>
            <a:ext cx="5251969" cy="38339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5240757-50C8-2583-5580-736EAB7F47AF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41455186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登录注册页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9093D3-5B42-8BE3-E7D9-CB77A2DD9426}"/>
              </a:ext>
            </a:extLst>
          </p:cNvPr>
          <p:cNvSpPr txBox="1"/>
          <p:nvPr/>
        </p:nvSpPr>
        <p:spPr>
          <a:xfrm>
            <a:off x="1701164" y="792547"/>
            <a:ext cx="1209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910557-7F3F-E231-30C5-599A6B3C0E71}"/>
              </a:ext>
            </a:extLst>
          </p:cNvPr>
          <p:cNvSpPr txBox="1"/>
          <p:nvPr/>
        </p:nvSpPr>
        <p:spPr>
          <a:xfrm>
            <a:off x="6106782" y="792547"/>
            <a:ext cx="1209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注册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40A6709-8B9E-7583-A9CB-93FC1739E6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3" y="1332040"/>
            <a:ext cx="2403933" cy="54756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9859F40-B708-ABFC-79A1-192553B2B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883" y="1306873"/>
            <a:ext cx="2414982" cy="550079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F4C5D1-6FAD-0834-0C19-72E396A2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CF6DF7-CAE1-94C8-24A7-989894E6805D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7910896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新闻展示页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CBBCED-2249-1C82-8FEA-C11718CD2B4E}"/>
              </a:ext>
            </a:extLst>
          </p:cNvPr>
          <p:cNvSpPr txBox="1"/>
          <p:nvPr/>
        </p:nvSpPr>
        <p:spPr>
          <a:xfrm>
            <a:off x="476633" y="909984"/>
            <a:ext cx="2345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新闻类别选择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E2EC85-82A4-98FC-6CBF-CC7E77B05E86}"/>
              </a:ext>
            </a:extLst>
          </p:cNvPr>
          <p:cNvSpPr txBox="1"/>
          <p:nvPr/>
        </p:nvSpPr>
        <p:spPr>
          <a:xfrm>
            <a:off x="3584674" y="909984"/>
            <a:ext cx="16190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触底加载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0ACDBD-98D6-0820-A7BB-F29BC445D580}"/>
              </a:ext>
            </a:extLst>
          </p:cNvPr>
          <p:cNvSpPr txBox="1"/>
          <p:nvPr/>
        </p:nvSpPr>
        <p:spPr>
          <a:xfrm>
            <a:off x="6478004" y="909984"/>
            <a:ext cx="16190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下拉刷新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F05E716-D405-65A3-EDB9-D2A44CADA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16" y="1433204"/>
            <a:ext cx="2345651" cy="534287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929A78B-BB1E-AADF-F757-9E953C796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6" y="1433204"/>
            <a:ext cx="2345651" cy="534287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F516C8-6C58-01F7-0614-AF3DED83C4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42" y="1433204"/>
            <a:ext cx="2345651" cy="5342872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ED7D972-A51F-D19E-AB0D-B5FA9E65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218721-F441-D996-B6D0-DD30CD46BD1B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5447780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新闻详情页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9540BC-0432-7F71-EB6C-79F70A4B3498}"/>
              </a:ext>
            </a:extLst>
          </p:cNvPr>
          <p:cNvSpPr txBox="1"/>
          <p:nvPr/>
        </p:nvSpPr>
        <p:spPr>
          <a:xfrm>
            <a:off x="771908" y="909984"/>
            <a:ext cx="2231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返回键切换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392203-CAA3-A8C0-15E8-AD1800D138A8}"/>
              </a:ext>
            </a:extLst>
          </p:cNvPr>
          <p:cNvSpPr txBox="1"/>
          <p:nvPr/>
        </p:nvSpPr>
        <p:spPr>
          <a:xfrm>
            <a:off x="3762821" y="909984"/>
            <a:ext cx="16183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收藏功能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CE22BD-672E-278B-030B-92584C284DA8}"/>
              </a:ext>
            </a:extLst>
          </p:cNvPr>
          <p:cNvSpPr txBox="1"/>
          <p:nvPr/>
        </p:nvSpPr>
        <p:spPr>
          <a:xfrm>
            <a:off x="6519191" y="909984"/>
            <a:ext cx="16183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评论功能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D60D00-F2EE-C4DC-6313-1A3170283D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22" y="1370831"/>
            <a:ext cx="2344313" cy="53398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978375-9523-37EA-4917-AAC1A5AA0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68" y="1370831"/>
            <a:ext cx="2344313" cy="53398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B2749C-EBD3-FB01-0B2B-370395B6D2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4" y="1376275"/>
            <a:ext cx="2344313" cy="5339823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F5210F9-2CAB-2D09-F257-99BCA0BD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E7D1A6-C696-CE95-6877-4362F96219F1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21792462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r>
              <a:rPr lang="en-US" altLang="zh-CN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个人收藏新闻页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D37D10-54BF-0C41-EED6-6101CF78729F}"/>
              </a:ext>
            </a:extLst>
          </p:cNvPr>
          <p:cNvSpPr txBox="1"/>
          <p:nvPr/>
        </p:nvSpPr>
        <p:spPr>
          <a:xfrm>
            <a:off x="818938" y="856131"/>
            <a:ext cx="2345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收藏新闻展示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A02020-7513-27FD-C001-BCE99350765B}"/>
              </a:ext>
            </a:extLst>
          </p:cNvPr>
          <p:cNvSpPr txBox="1"/>
          <p:nvPr/>
        </p:nvSpPr>
        <p:spPr>
          <a:xfrm>
            <a:off x="4211558" y="864786"/>
            <a:ext cx="4513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与新闻展示页的导航栏切换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F9708F-419A-EA49-4558-54733FC0C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8" y="1379351"/>
            <a:ext cx="2401461" cy="54699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6AE50E-30D2-D5E2-9E5E-C28A532F09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17" y="1379351"/>
            <a:ext cx="2401461" cy="5469994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0A11F39B-A9BD-EA21-03C8-7E1CB1AA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1A98DD-1E58-1A5C-FC7F-D8DE53569CBA}"/>
              </a:ext>
            </a:extLst>
          </p:cNvPr>
          <p:cNvSpPr txBox="1"/>
          <p:nvPr/>
        </p:nvSpPr>
        <p:spPr>
          <a:xfrm>
            <a:off x="8026463" y="122030"/>
            <a:ext cx="974924" cy="54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CN" altLang="en-US" sz="2800" b="0" i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273301352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27_1*ζ_h_d*1_5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27_1*ζ_h_d*1_6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27_1*ζ_h_d*1_7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27_1*ζ_h_d*1_8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tmpColorLibrary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自定义 1">
      <a:majorFont>
        <a:latin typeface="Calibri Light"/>
        <a:ea typeface="方正北魏楷书简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3557</TotalTime>
  <Words>498</Words>
  <Application>Microsoft Office PowerPoint</Application>
  <PresentationFormat>全屏显示(4:3)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微软雅黑</vt:lpstr>
      <vt:lpstr>Microsoft YaHei UI</vt:lpstr>
      <vt:lpstr>Calibri Light</vt:lpstr>
      <vt:lpstr>Arial</vt:lpstr>
      <vt:lpstr>Calibri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Routhleck</dc:creator>
  <cp:lastModifiedBy>Routhleck He</cp:lastModifiedBy>
  <cp:revision>238</cp:revision>
  <dcterms:created xsi:type="dcterms:W3CDTF">2018-05-23T18:36:56Z</dcterms:created>
  <dcterms:modified xsi:type="dcterms:W3CDTF">2023-06-15T10:27:19Z</dcterms:modified>
</cp:coreProperties>
</file>